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64AE2-D9E8-4BE8-B535-E8E773238A32}" v="1" dt="2024-11-11T10:00:50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514" y="-8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manno ZANELLA" userId="d585b37f-fe79-4330-8a49-c5dadf0db43b" providerId="ADAL" clId="{D0264AE2-D9E8-4BE8-B535-E8E773238A32}"/>
    <pc:docChg chg="custSel modSld">
      <pc:chgData name="Ermanno ZANELLA" userId="d585b37f-fe79-4330-8a49-c5dadf0db43b" providerId="ADAL" clId="{D0264AE2-D9E8-4BE8-B535-E8E773238A32}" dt="2024-11-11T10:01:44.472" v="18" actId="1037"/>
      <pc:docMkLst>
        <pc:docMk/>
      </pc:docMkLst>
      <pc:sldChg chg="addSp delSp modSp mod">
        <pc:chgData name="Ermanno ZANELLA" userId="d585b37f-fe79-4330-8a49-c5dadf0db43b" providerId="ADAL" clId="{D0264AE2-D9E8-4BE8-B535-E8E773238A32}" dt="2024-11-11T10:01:44.472" v="18" actId="1037"/>
        <pc:sldMkLst>
          <pc:docMk/>
          <pc:sldMk cId="500374478" sldId="256"/>
        </pc:sldMkLst>
        <pc:spChg chg="del">
          <ac:chgData name="Ermanno ZANELLA" userId="d585b37f-fe79-4330-8a49-c5dadf0db43b" providerId="ADAL" clId="{D0264AE2-D9E8-4BE8-B535-E8E773238A32}" dt="2024-11-11T10:01:34.065" v="11" actId="478"/>
          <ac:spMkLst>
            <pc:docMk/>
            <pc:sldMk cId="500374478" sldId="256"/>
            <ac:spMk id="2" creationId="{7A360DA1-4A61-B54F-A407-6AA7DC624425}"/>
          </ac:spMkLst>
        </pc:spChg>
        <pc:picChg chg="add mod">
          <ac:chgData name="Ermanno ZANELLA" userId="d585b37f-fe79-4330-8a49-c5dadf0db43b" providerId="ADAL" clId="{D0264AE2-D9E8-4BE8-B535-E8E773238A32}" dt="2024-11-11T10:01:44.472" v="18" actId="1037"/>
          <ac:picMkLst>
            <pc:docMk/>
            <pc:sldMk cId="500374478" sldId="256"/>
            <ac:picMk id="11" creationId="{D28E61E0-C5C6-72FD-F00B-6BA77145D8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19" y="2253042"/>
            <a:ext cx="5299679" cy="816720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Piano Nazionale di Ripresa e Resilienza </a:t>
            </a:r>
          </a:p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Missione 4 - Componente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1/2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- Riforma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XXX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«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Titolo riforma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»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- Inserire il titolo del progetto -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XXXXXXXXXXXXX 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 panose="00000500000000000000" pitchFamily="2" charset="0"/>
              </a:rPr>
              <a:t>REGIONE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E.R.S.U. - UNIVERSITA’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Via </a:t>
            </a:r>
            <a:r>
              <a:rPr lang="it-IT" i="1" dirty="0" err="1">
                <a:highlight>
                  <a:srgbClr val="FFFF00"/>
                </a:highlight>
                <a:latin typeface="Titillium Web" panose="00000500000000000000" pitchFamily="2" charset="0"/>
              </a:rPr>
              <a:t>Xxxxxxx</a:t>
            </a:r>
            <a:r>
              <a:rPr lang="it-IT" dirty="0">
                <a:latin typeface="Titillium Web" panose="00000500000000000000" pitchFamily="2" charset="0"/>
              </a:rPr>
              <a:t>, 00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CAP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r>
              <a:rPr lang="it-IT" dirty="0">
                <a:latin typeface="Titillium Web" panose="00000500000000000000" pitchFamily="2" charset="0"/>
              </a:rPr>
              <a:t>- </a:t>
            </a:r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Inserire l’obiettivo principale dell’operazione </a:t>
            </a:r>
            <a:r>
              <a:rPr lang="it-IT" dirty="0">
                <a:latin typeface="Titillium Web" panose="00000500000000000000" pitchFamily="2" charset="0"/>
              </a:rPr>
              <a:t>- </a:t>
            </a:r>
            <a:endParaRPr lang="it-IT" sz="1400" dirty="0">
              <a:latin typeface="Titillium Web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0" y="11178602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30195"/>
          <a:stretch/>
        </p:blipFill>
        <p:spPr>
          <a:xfrm>
            <a:off x="1967994" y="11065611"/>
            <a:ext cx="1604717" cy="551326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029D7F-2ABB-8078-BFF1-882F9D5FBE98}"/>
              </a:ext>
            </a:extLst>
          </p:cNvPr>
          <p:cNvSpPr/>
          <p:nvPr/>
        </p:nvSpPr>
        <p:spPr>
          <a:xfrm>
            <a:off x="5385302" y="11136361"/>
            <a:ext cx="1152318" cy="480576"/>
          </a:xfrm>
          <a:prstGeom prst="roundRect">
            <a:avLst/>
          </a:prstGeom>
          <a:noFill/>
          <a:ln w="6350">
            <a:solidFill>
              <a:srgbClr val="2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2F5597"/>
                </a:solidFill>
                <a:latin typeface="Titillium Web" panose="00000500000000000000" pitchFamily="2" charset="0"/>
              </a:rPr>
              <a:t>ALTRO LOGO </a:t>
            </a:r>
          </a:p>
        </p:txBody>
      </p:sp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28E61E0-C5C6-72FD-F00B-6BA77145D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59" y="11178648"/>
            <a:ext cx="1243406" cy="3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0BF412-870E-407E-92FC-71D46E61D10E}">
  <ds:schemaRefs>
    <ds:schemaRef ds:uri="http://schemas.microsoft.com/office/2006/metadata/properties"/>
    <ds:schemaRef ds:uri="http://schemas.microsoft.com/office/infopath/2007/PartnerControls"/>
    <ds:schemaRef ds:uri="a398c2fc-ef96-41f5-a6be-4e19eee013d8"/>
    <ds:schemaRef ds:uri="33de9cbb-7065-497c-aaf6-21859a933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67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Titillium Web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Ermanno ZANELLA</cp:lastModifiedBy>
  <cp:revision>5</cp:revision>
  <dcterms:created xsi:type="dcterms:W3CDTF">2023-05-11T08:27:09Z</dcterms:created>
  <dcterms:modified xsi:type="dcterms:W3CDTF">2024-11-11T10:01:47Z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