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8" r:id="rId5"/>
    <p:sldId id="257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65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 autoAdjust="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rmanno ZANELLA" userId="d585b37f-fe79-4330-8a49-c5dadf0db43b" providerId="ADAL" clId="{969FF489-4951-477B-B530-9501F7D8CEEF}"/>
    <pc:docChg chg="custSel addSld delSld modSld modMainMaster">
      <pc:chgData name="Ermanno ZANELLA" userId="d585b37f-fe79-4330-8a49-c5dadf0db43b" providerId="ADAL" clId="{969FF489-4951-477B-B530-9501F7D8CEEF}" dt="2023-09-27T15:05:56.451" v="65" actId="1037"/>
      <pc:docMkLst>
        <pc:docMk/>
      </pc:docMkLst>
      <pc:sldChg chg="del">
        <pc:chgData name="Ermanno ZANELLA" userId="d585b37f-fe79-4330-8a49-c5dadf0db43b" providerId="ADAL" clId="{969FF489-4951-477B-B530-9501F7D8CEEF}" dt="2023-09-27T14:46:00.938" v="38" actId="2696"/>
        <pc:sldMkLst>
          <pc:docMk/>
          <pc:sldMk cId="2416892646" sldId="256"/>
        </pc:sldMkLst>
      </pc:sldChg>
      <pc:sldChg chg="modSp new mod">
        <pc:chgData name="Ermanno ZANELLA" userId="d585b37f-fe79-4330-8a49-c5dadf0db43b" providerId="ADAL" clId="{969FF489-4951-477B-B530-9501F7D8CEEF}" dt="2023-09-27T14:40:05.589" v="37" actId="20577"/>
        <pc:sldMkLst>
          <pc:docMk/>
          <pc:sldMk cId="139556336" sldId="258"/>
        </pc:sldMkLst>
        <pc:spChg chg="mod">
          <ac:chgData name="Ermanno ZANELLA" userId="d585b37f-fe79-4330-8a49-c5dadf0db43b" providerId="ADAL" clId="{969FF489-4951-477B-B530-9501F7D8CEEF}" dt="2023-09-27T14:39:38.714" v="26" actId="404"/>
          <ac:spMkLst>
            <pc:docMk/>
            <pc:sldMk cId="139556336" sldId="258"/>
            <ac:spMk id="2" creationId="{228B88B0-FAEA-852F-6480-D68A50367646}"/>
          </ac:spMkLst>
        </pc:spChg>
        <pc:spChg chg="mod">
          <ac:chgData name="Ermanno ZANELLA" userId="d585b37f-fe79-4330-8a49-c5dadf0db43b" providerId="ADAL" clId="{969FF489-4951-477B-B530-9501F7D8CEEF}" dt="2023-09-27T14:40:05.589" v="37" actId="20577"/>
          <ac:spMkLst>
            <pc:docMk/>
            <pc:sldMk cId="139556336" sldId="258"/>
            <ac:spMk id="3" creationId="{D05DE1F8-8455-5874-820C-D25532537826}"/>
          </ac:spMkLst>
        </pc:spChg>
        <pc:spChg chg="mod">
          <ac:chgData name="Ermanno ZANELLA" userId="d585b37f-fe79-4330-8a49-c5dadf0db43b" providerId="ADAL" clId="{969FF489-4951-477B-B530-9501F7D8CEEF}" dt="2023-09-27T14:40:00.752" v="35" actId="20577"/>
          <ac:spMkLst>
            <pc:docMk/>
            <pc:sldMk cId="139556336" sldId="258"/>
            <ac:spMk id="5" creationId="{6BA66B92-DAF7-2713-8CED-7A5C8475B4B4}"/>
          </ac:spMkLst>
        </pc:spChg>
      </pc:sldChg>
      <pc:sldChg chg="modSp del mod">
        <pc:chgData name="Ermanno ZANELLA" userId="d585b37f-fe79-4330-8a49-c5dadf0db43b" providerId="ADAL" clId="{969FF489-4951-477B-B530-9501F7D8CEEF}" dt="2023-09-27T14:38:53.166" v="19" actId="2696"/>
        <pc:sldMkLst>
          <pc:docMk/>
          <pc:sldMk cId="3465017264" sldId="258"/>
        </pc:sldMkLst>
        <pc:spChg chg="mod">
          <ac:chgData name="Ermanno ZANELLA" userId="d585b37f-fe79-4330-8a49-c5dadf0db43b" providerId="ADAL" clId="{969FF489-4951-477B-B530-9501F7D8CEEF}" dt="2023-09-27T14:25:30.984" v="5" actId="2711"/>
          <ac:spMkLst>
            <pc:docMk/>
            <pc:sldMk cId="3465017264" sldId="258"/>
            <ac:spMk id="9" creationId="{AD22ED72-668D-EED5-B8B3-FF0DA2243539}"/>
          </ac:spMkLst>
        </pc:spChg>
      </pc:sldChg>
      <pc:sldMasterChg chg="addSp modSp mod modSldLayout">
        <pc:chgData name="Ermanno ZANELLA" userId="d585b37f-fe79-4330-8a49-c5dadf0db43b" providerId="ADAL" clId="{969FF489-4951-477B-B530-9501F7D8CEEF}" dt="2023-09-27T15:05:56.451" v="65" actId="1037"/>
        <pc:sldMasterMkLst>
          <pc:docMk/>
          <pc:sldMasterMk cId="3591437458" sldId="2147483648"/>
        </pc:sldMasterMkLst>
        <pc:spChg chg="mod">
          <ac:chgData name="Ermanno ZANELLA" userId="d585b37f-fe79-4330-8a49-c5dadf0db43b" providerId="ADAL" clId="{969FF489-4951-477B-B530-9501F7D8CEEF}" dt="2023-09-27T14:27:08.204" v="11" actId="2711"/>
          <ac:spMkLst>
            <pc:docMk/>
            <pc:sldMasterMk cId="3591437458" sldId="2147483648"/>
            <ac:spMk id="2" creationId="{C15A10E0-2D6B-4598-95E9-DAF7E2001CCC}"/>
          </ac:spMkLst>
        </pc:spChg>
        <pc:spChg chg="mod">
          <ac:chgData name="Ermanno ZANELLA" userId="d585b37f-fe79-4330-8a49-c5dadf0db43b" providerId="ADAL" clId="{969FF489-4951-477B-B530-9501F7D8CEEF}" dt="2023-09-27T14:27:16.581" v="12" actId="2711"/>
          <ac:spMkLst>
            <pc:docMk/>
            <pc:sldMasterMk cId="3591437458" sldId="2147483648"/>
            <ac:spMk id="3" creationId="{5AD6820F-9E8E-47CA-AD4E-6E99B9E0B8A8}"/>
          </ac:spMkLst>
        </pc:spChg>
        <pc:spChg chg="mod">
          <ac:chgData name="Ermanno ZANELLA" userId="d585b37f-fe79-4330-8a49-c5dadf0db43b" providerId="ADAL" clId="{969FF489-4951-477B-B530-9501F7D8CEEF}" dt="2023-09-27T14:29:28.081" v="14" actId="2711"/>
          <ac:spMkLst>
            <pc:docMk/>
            <pc:sldMasterMk cId="3591437458" sldId="2147483648"/>
            <ac:spMk id="4" creationId="{65169399-BC99-4040-8272-2E03FED919DC}"/>
          </ac:spMkLst>
        </pc:spChg>
        <pc:spChg chg="mod">
          <ac:chgData name="Ermanno ZANELLA" userId="d585b37f-fe79-4330-8a49-c5dadf0db43b" providerId="ADAL" clId="{969FF489-4951-477B-B530-9501F7D8CEEF}" dt="2023-09-27T14:29:39.454" v="16" actId="2711"/>
          <ac:spMkLst>
            <pc:docMk/>
            <pc:sldMasterMk cId="3591437458" sldId="2147483648"/>
            <ac:spMk id="5" creationId="{4937EE08-80FA-4652-929B-0973683787A9}"/>
          </ac:spMkLst>
        </pc:spChg>
        <pc:spChg chg="mod">
          <ac:chgData name="Ermanno ZANELLA" userId="d585b37f-fe79-4330-8a49-c5dadf0db43b" providerId="ADAL" clId="{969FF489-4951-477B-B530-9501F7D8CEEF}" dt="2023-09-27T14:29:34.749" v="15" actId="2711"/>
          <ac:spMkLst>
            <pc:docMk/>
            <pc:sldMasterMk cId="3591437458" sldId="2147483648"/>
            <ac:spMk id="6" creationId="{C90B07AC-22DD-4854-AF1C-98DD868E264E}"/>
          </ac:spMkLst>
        </pc:spChg>
        <pc:picChg chg="add mod">
          <ac:chgData name="Ermanno ZANELLA" userId="d585b37f-fe79-4330-8a49-c5dadf0db43b" providerId="ADAL" clId="{969FF489-4951-477B-B530-9501F7D8CEEF}" dt="2023-09-27T15:05:56.451" v="65" actId="1037"/>
          <ac:picMkLst>
            <pc:docMk/>
            <pc:sldMasterMk cId="3591437458" sldId="2147483648"/>
            <ac:picMk id="9" creationId="{9D4C5ECF-B117-1907-5E5C-04E8C73CFD9A}"/>
          </ac:picMkLst>
        </pc:picChg>
        <pc:sldLayoutChg chg="addSp delSp modSp mod">
          <pc:chgData name="Ermanno ZANELLA" userId="d585b37f-fe79-4330-8a49-c5dadf0db43b" providerId="ADAL" clId="{969FF489-4951-477B-B530-9501F7D8CEEF}" dt="2023-09-27T15:04:45.140" v="48" actId="478"/>
          <pc:sldLayoutMkLst>
            <pc:docMk/>
            <pc:sldMasterMk cId="3591437458" sldId="2147483648"/>
            <pc:sldLayoutMk cId="668521014" sldId="2147483649"/>
          </pc:sldLayoutMkLst>
          <pc:spChg chg="del">
            <ac:chgData name="Ermanno ZANELLA" userId="d585b37f-fe79-4330-8a49-c5dadf0db43b" providerId="ADAL" clId="{969FF489-4951-477B-B530-9501F7D8CEEF}" dt="2023-09-27T15:03:51.908" v="40" actId="478"/>
            <ac:spMkLst>
              <pc:docMk/>
              <pc:sldMasterMk cId="3591437458" sldId="2147483648"/>
              <pc:sldLayoutMk cId="668521014" sldId="2147483649"/>
              <ac:spMk id="11" creationId="{6EDCB0A2-728A-49A8-AB77-143BA4F3D5D7}"/>
            </ac:spMkLst>
          </pc:spChg>
          <pc:picChg chg="add del mod">
            <ac:chgData name="Ermanno ZANELLA" userId="d585b37f-fe79-4330-8a49-c5dadf0db43b" providerId="ADAL" clId="{969FF489-4951-477B-B530-9501F7D8CEEF}" dt="2023-09-27T15:04:45.140" v="48" actId="478"/>
            <ac:picMkLst>
              <pc:docMk/>
              <pc:sldMasterMk cId="3591437458" sldId="2147483648"/>
              <pc:sldLayoutMk cId="668521014" sldId="2147483649"/>
              <ac:picMk id="12" creationId="{A39A1CA7-CE0A-B422-070F-EF5A5940CC79}"/>
            </ac:picMkLst>
          </pc:picChg>
        </pc:sldLayoutChg>
        <pc:sldLayoutChg chg="delSp modSp mod">
          <pc:chgData name="Ermanno ZANELLA" userId="d585b37f-fe79-4330-8a49-c5dadf0db43b" providerId="ADAL" clId="{969FF489-4951-477B-B530-9501F7D8CEEF}" dt="2023-09-27T15:04:40.862" v="47" actId="478"/>
          <pc:sldLayoutMkLst>
            <pc:docMk/>
            <pc:sldMasterMk cId="3591437458" sldId="2147483648"/>
            <pc:sldLayoutMk cId="2778974981" sldId="2147483650"/>
          </pc:sldLayoutMkLst>
          <pc:spChg chg="del">
            <ac:chgData name="Ermanno ZANELLA" userId="d585b37f-fe79-4330-8a49-c5dadf0db43b" providerId="ADAL" clId="{969FF489-4951-477B-B530-9501F7D8CEEF}" dt="2023-09-27T15:04:40.862" v="47" actId="478"/>
            <ac:spMkLst>
              <pc:docMk/>
              <pc:sldMasterMk cId="3591437458" sldId="2147483648"/>
              <pc:sldLayoutMk cId="2778974981" sldId="2147483650"/>
              <ac:spMk id="8" creationId="{54EC5F5D-65B5-432F-B6D3-1AFAA67DEF72}"/>
            </ac:spMkLst>
          </pc:spChg>
          <pc:spChg chg="mod">
            <ac:chgData name="Ermanno ZANELLA" userId="d585b37f-fe79-4330-8a49-c5dadf0db43b" providerId="ADAL" clId="{969FF489-4951-477B-B530-9501F7D8CEEF}" dt="2023-09-27T14:35:59.930" v="17" actId="2711"/>
            <ac:spMkLst>
              <pc:docMk/>
              <pc:sldMasterMk cId="3591437458" sldId="2147483648"/>
              <pc:sldLayoutMk cId="2778974981" sldId="2147483650"/>
              <ac:spMk id="11" creationId="{FBC8B6CE-46DE-458F-9FB7-666DF33C8D38}"/>
            </ac:spMkLst>
          </pc:spChg>
        </pc:sldLayoutChg>
        <pc:sldLayoutChg chg="delSp mod">
          <pc:chgData name="Ermanno ZANELLA" userId="d585b37f-fe79-4330-8a49-c5dadf0db43b" providerId="ADAL" clId="{969FF489-4951-477B-B530-9501F7D8CEEF}" dt="2023-09-27T15:04:50.477" v="49" actId="478"/>
          <pc:sldLayoutMkLst>
            <pc:docMk/>
            <pc:sldMasterMk cId="3591437458" sldId="2147483648"/>
            <pc:sldLayoutMk cId="3038443378" sldId="2147483651"/>
          </pc:sldLayoutMkLst>
          <pc:spChg chg="del">
            <ac:chgData name="Ermanno ZANELLA" userId="d585b37f-fe79-4330-8a49-c5dadf0db43b" providerId="ADAL" clId="{969FF489-4951-477B-B530-9501F7D8CEEF}" dt="2023-09-27T15:04:50.477" v="49" actId="478"/>
            <ac:spMkLst>
              <pc:docMk/>
              <pc:sldMasterMk cId="3591437458" sldId="2147483648"/>
              <pc:sldLayoutMk cId="3038443378" sldId="2147483651"/>
              <ac:spMk id="11" creationId="{A34C89DB-F94E-416B-B427-5896895C74C7}"/>
            </ac:spMkLst>
          </pc:spChg>
        </pc:sldLayoutChg>
        <pc:sldLayoutChg chg="delSp mod">
          <pc:chgData name="Ermanno ZANELLA" userId="d585b37f-fe79-4330-8a49-c5dadf0db43b" providerId="ADAL" clId="{969FF489-4951-477B-B530-9501F7D8CEEF}" dt="2023-09-27T15:04:53.964" v="50" actId="478"/>
          <pc:sldLayoutMkLst>
            <pc:docMk/>
            <pc:sldMasterMk cId="3591437458" sldId="2147483648"/>
            <pc:sldLayoutMk cId="1222053526" sldId="2147483652"/>
          </pc:sldLayoutMkLst>
          <pc:spChg chg="del">
            <ac:chgData name="Ermanno ZANELLA" userId="d585b37f-fe79-4330-8a49-c5dadf0db43b" providerId="ADAL" clId="{969FF489-4951-477B-B530-9501F7D8CEEF}" dt="2023-09-27T15:04:53.964" v="50" actId="478"/>
            <ac:spMkLst>
              <pc:docMk/>
              <pc:sldMasterMk cId="3591437458" sldId="2147483648"/>
              <pc:sldLayoutMk cId="1222053526" sldId="2147483652"/>
              <ac:spMk id="8" creationId="{98F001A2-F3A9-48F9-9076-4BED0F384D6A}"/>
            </ac:spMkLst>
          </pc:spChg>
        </pc:sldLayoutChg>
        <pc:sldLayoutChg chg="delSp modSp mod">
          <pc:chgData name="Ermanno ZANELLA" userId="d585b37f-fe79-4330-8a49-c5dadf0db43b" providerId="ADAL" clId="{969FF489-4951-477B-B530-9501F7D8CEEF}" dt="2023-09-27T15:04:58.213" v="51" actId="478"/>
          <pc:sldLayoutMkLst>
            <pc:docMk/>
            <pc:sldMasterMk cId="3591437458" sldId="2147483648"/>
            <pc:sldLayoutMk cId="134094954" sldId="2147483653"/>
          </pc:sldLayoutMkLst>
          <pc:spChg chg="mod">
            <ac:chgData name="Ermanno ZANELLA" userId="d585b37f-fe79-4330-8a49-c5dadf0db43b" providerId="ADAL" clId="{969FF489-4951-477B-B530-9501F7D8CEEF}" dt="2023-09-27T14:36:30.818" v="18" actId="2711"/>
            <ac:spMkLst>
              <pc:docMk/>
              <pc:sldMasterMk cId="3591437458" sldId="2147483648"/>
              <pc:sldLayoutMk cId="134094954" sldId="2147483653"/>
              <ac:spMk id="11" creationId="{4645C435-9F3C-40A6-BA2D-BD3831F5FA98}"/>
            </ac:spMkLst>
          </pc:spChg>
          <pc:spChg chg="del">
            <ac:chgData name="Ermanno ZANELLA" userId="d585b37f-fe79-4330-8a49-c5dadf0db43b" providerId="ADAL" clId="{969FF489-4951-477B-B530-9501F7D8CEEF}" dt="2023-09-27T15:04:58.213" v="51" actId="478"/>
            <ac:spMkLst>
              <pc:docMk/>
              <pc:sldMasterMk cId="3591437458" sldId="2147483648"/>
              <pc:sldLayoutMk cId="134094954" sldId="2147483653"/>
              <ac:spMk id="14" creationId="{69B21D3C-ED42-40F8-9DE1-D9D7ADC643C2}"/>
            </ac:spMkLst>
          </pc:spChg>
        </pc:sldLayoutChg>
        <pc:sldLayoutChg chg="delSp modSp mod">
          <pc:chgData name="Ermanno ZANELLA" userId="d585b37f-fe79-4330-8a49-c5dadf0db43b" providerId="ADAL" clId="{969FF489-4951-477B-B530-9501F7D8CEEF}" dt="2023-09-27T15:05:04.533" v="52" actId="478"/>
          <pc:sldLayoutMkLst>
            <pc:docMk/>
            <pc:sldMasterMk cId="3591437458" sldId="2147483648"/>
            <pc:sldLayoutMk cId="1890870898" sldId="2147483654"/>
          </pc:sldLayoutMkLst>
          <pc:spChg chg="mod">
            <ac:chgData name="Ermanno ZANELLA" userId="d585b37f-fe79-4330-8a49-c5dadf0db43b" providerId="ADAL" clId="{969FF489-4951-477B-B530-9501F7D8CEEF}" dt="2023-09-27T14:26:57.956" v="9" actId="2711"/>
            <ac:spMkLst>
              <pc:docMk/>
              <pc:sldMasterMk cId="3591437458" sldId="2147483648"/>
              <pc:sldLayoutMk cId="1890870898" sldId="2147483654"/>
              <ac:spMk id="2" creationId="{F6F64FA8-0EC4-493B-8FF4-DB43442ADC44}"/>
            </ac:spMkLst>
          </pc:spChg>
          <pc:spChg chg="del">
            <ac:chgData name="Ermanno ZANELLA" userId="d585b37f-fe79-4330-8a49-c5dadf0db43b" providerId="ADAL" clId="{969FF489-4951-477B-B530-9501F7D8CEEF}" dt="2023-09-27T15:05:04.533" v="52" actId="478"/>
            <ac:spMkLst>
              <pc:docMk/>
              <pc:sldMasterMk cId="3591437458" sldId="2147483648"/>
              <pc:sldLayoutMk cId="1890870898" sldId="2147483654"/>
              <ac:spMk id="6" creationId="{D2282136-A6F6-4DE9-B674-70AB2DBAADA2}"/>
            </ac:spMkLst>
          </pc:spChg>
        </pc:sldLayoutChg>
        <pc:sldLayoutChg chg="delSp mod">
          <pc:chgData name="Ermanno ZANELLA" userId="d585b37f-fe79-4330-8a49-c5dadf0db43b" providerId="ADAL" clId="{969FF489-4951-477B-B530-9501F7D8CEEF}" dt="2023-09-27T15:05:11.269" v="53" actId="478"/>
          <pc:sldLayoutMkLst>
            <pc:docMk/>
            <pc:sldMasterMk cId="3591437458" sldId="2147483648"/>
            <pc:sldLayoutMk cId="723981908" sldId="2147483655"/>
          </pc:sldLayoutMkLst>
          <pc:spChg chg="del">
            <ac:chgData name="Ermanno ZANELLA" userId="d585b37f-fe79-4330-8a49-c5dadf0db43b" providerId="ADAL" clId="{969FF489-4951-477B-B530-9501F7D8CEEF}" dt="2023-09-27T15:05:11.269" v="53" actId="478"/>
            <ac:spMkLst>
              <pc:docMk/>
              <pc:sldMasterMk cId="3591437458" sldId="2147483648"/>
              <pc:sldLayoutMk cId="723981908" sldId="2147483655"/>
              <ac:spMk id="5" creationId="{FA1DE595-D9C3-453C-B639-599CEBA2F1AF}"/>
            </ac:spMkLst>
          </pc:spChg>
        </pc:sldLayoutChg>
        <pc:sldLayoutChg chg="delSp mod">
          <pc:chgData name="Ermanno ZANELLA" userId="d585b37f-fe79-4330-8a49-c5dadf0db43b" providerId="ADAL" clId="{969FF489-4951-477B-B530-9501F7D8CEEF}" dt="2023-09-27T15:05:18.565" v="54" actId="478"/>
          <pc:sldLayoutMkLst>
            <pc:docMk/>
            <pc:sldMasterMk cId="3591437458" sldId="2147483648"/>
            <pc:sldLayoutMk cId="3756111496" sldId="2147483656"/>
          </pc:sldLayoutMkLst>
          <pc:spChg chg="del">
            <ac:chgData name="Ermanno ZANELLA" userId="d585b37f-fe79-4330-8a49-c5dadf0db43b" providerId="ADAL" clId="{969FF489-4951-477B-B530-9501F7D8CEEF}" dt="2023-09-27T15:05:18.565" v="54" actId="478"/>
            <ac:spMkLst>
              <pc:docMk/>
              <pc:sldMasterMk cId="3591437458" sldId="2147483648"/>
              <pc:sldLayoutMk cId="3756111496" sldId="2147483656"/>
              <ac:spMk id="9" creationId="{F76D1A69-D327-43C4-90DC-9A69E27F3DAE}"/>
            </ac:spMkLst>
          </pc:spChg>
        </pc:sldLayoutChg>
        <pc:sldLayoutChg chg="delSp mod">
          <pc:chgData name="Ermanno ZANELLA" userId="d585b37f-fe79-4330-8a49-c5dadf0db43b" providerId="ADAL" clId="{969FF489-4951-477B-B530-9501F7D8CEEF}" dt="2023-09-27T15:05:24.194" v="55" actId="478"/>
          <pc:sldLayoutMkLst>
            <pc:docMk/>
            <pc:sldMasterMk cId="3591437458" sldId="2147483648"/>
            <pc:sldLayoutMk cId="1108499084" sldId="2147483657"/>
          </pc:sldLayoutMkLst>
          <pc:spChg chg="del">
            <ac:chgData name="Ermanno ZANELLA" userId="d585b37f-fe79-4330-8a49-c5dadf0db43b" providerId="ADAL" clId="{969FF489-4951-477B-B530-9501F7D8CEEF}" dt="2023-09-27T15:05:24.194" v="55" actId="478"/>
            <ac:spMkLst>
              <pc:docMk/>
              <pc:sldMasterMk cId="3591437458" sldId="2147483648"/>
              <pc:sldLayoutMk cId="1108499084" sldId="2147483657"/>
              <ac:spMk id="10" creationId="{DC7008B9-D8E1-48AB-8B5F-71A812399F42}"/>
            </ac:spMkLst>
          </pc:spChg>
        </pc:sldLayoutChg>
        <pc:sldLayoutChg chg="delSp mod">
          <pc:chgData name="Ermanno ZANELLA" userId="d585b37f-fe79-4330-8a49-c5dadf0db43b" providerId="ADAL" clId="{969FF489-4951-477B-B530-9501F7D8CEEF}" dt="2023-09-27T15:05:27.891" v="56" actId="478"/>
          <pc:sldLayoutMkLst>
            <pc:docMk/>
            <pc:sldMasterMk cId="3591437458" sldId="2147483648"/>
            <pc:sldLayoutMk cId="3297685786" sldId="2147483658"/>
          </pc:sldLayoutMkLst>
          <pc:spChg chg="del">
            <ac:chgData name="Ermanno ZANELLA" userId="d585b37f-fe79-4330-8a49-c5dadf0db43b" providerId="ADAL" clId="{969FF489-4951-477B-B530-9501F7D8CEEF}" dt="2023-09-27T15:05:27.891" v="56" actId="478"/>
            <ac:spMkLst>
              <pc:docMk/>
              <pc:sldMasterMk cId="3591437458" sldId="2147483648"/>
              <pc:sldLayoutMk cId="3297685786" sldId="2147483658"/>
              <ac:spMk id="7" creationId="{B0E018EA-3E2C-4221-8F2D-FEADDDF2C9FC}"/>
            </ac:spMkLst>
          </pc:spChg>
        </pc:sldLayoutChg>
        <pc:sldLayoutChg chg="delSp mod">
          <pc:chgData name="Ermanno ZANELLA" userId="d585b37f-fe79-4330-8a49-c5dadf0db43b" providerId="ADAL" clId="{969FF489-4951-477B-B530-9501F7D8CEEF}" dt="2023-09-27T15:05:30.770" v="57" actId="478"/>
          <pc:sldLayoutMkLst>
            <pc:docMk/>
            <pc:sldMasterMk cId="3591437458" sldId="2147483648"/>
            <pc:sldLayoutMk cId="64661494" sldId="2147483659"/>
          </pc:sldLayoutMkLst>
          <pc:spChg chg="del">
            <ac:chgData name="Ermanno ZANELLA" userId="d585b37f-fe79-4330-8a49-c5dadf0db43b" providerId="ADAL" clId="{969FF489-4951-477B-B530-9501F7D8CEEF}" dt="2023-09-27T15:05:30.770" v="57" actId="478"/>
            <ac:spMkLst>
              <pc:docMk/>
              <pc:sldMasterMk cId="3591437458" sldId="2147483648"/>
              <pc:sldLayoutMk cId="64661494" sldId="2147483659"/>
              <ac:spMk id="7" creationId="{335E7CDD-E29C-417A-9EB6-CD2357295E23}"/>
            </ac:spMkLst>
          </pc:spChg>
        </pc:sldLayoutChg>
        <pc:sldLayoutChg chg="modSp">
          <pc:chgData name="Ermanno ZANELLA" userId="d585b37f-fe79-4330-8a49-c5dadf0db43b" providerId="ADAL" clId="{969FF489-4951-477B-B530-9501F7D8CEEF}" dt="2023-09-27T14:26:25.542" v="6" actId="735"/>
          <pc:sldLayoutMkLst>
            <pc:docMk/>
            <pc:sldMasterMk cId="3591437458" sldId="2147483648"/>
            <pc:sldLayoutMk cId="2825917361" sldId="2147483660"/>
          </pc:sldLayoutMkLst>
        </pc:sldLayoutChg>
      </pc:sldMasterChg>
    </pc:docChg>
  </pc:docChgLst>
  <pc:docChgLst>
    <pc:chgData name="Ermanno ZANELLA" userId="d585b37f-fe79-4330-8a49-c5dadf0db43b" providerId="ADAL" clId="{F479F18C-0971-44D3-9EAB-228C3A7C4935}"/>
    <pc:docChg chg="undo custSel addSld modSld">
      <pc:chgData name="Ermanno ZANELLA" userId="d585b37f-fe79-4330-8a49-c5dadf0db43b" providerId="ADAL" clId="{F479F18C-0971-44D3-9EAB-228C3A7C4935}" dt="2023-07-14T09:23:10.002" v="73" actId="114"/>
      <pc:docMkLst>
        <pc:docMk/>
      </pc:docMkLst>
      <pc:sldChg chg="addSp delSp modSp mod">
        <pc:chgData name="Ermanno ZANELLA" userId="d585b37f-fe79-4330-8a49-c5dadf0db43b" providerId="ADAL" clId="{F479F18C-0971-44D3-9EAB-228C3A7C4935}" dt="2023-07-14T09:22:13.554" v="64" actId="478"/>
        <pc:sldMkLst>
          <pc:docMk/>
          <pc:sldMk cId="2416892646" sldId="256"/>
        </pc:sldMkLst>
        <pc:spChg chg="mod">
          <ac:chgData name="Ermanno ZANELLA" userId="d585b37f-fe79-4330-8a49-c5dadf0db43b" providerId="ADAL" clId="{F479F18C-0971-44D3-9EAB-228C3A7C4935}" dt="2023-07-14T09:22:07.149" v="62" actId="1076"/>
          <ac:spMkLst>
            <pc:docMk/>
            <pc:sldMk cId="2416892646" sldId="256"/>
            <ac:spMk id="2" creationId="{583CCC7D-5E06-47A8-A7BC-3298CBC83031}"/>
          </ac:spMkLst>
        </pc:spChg>
        <pc:spChg chg="mod">
          <ac:chgData name="Ermanno ZANELLA" userId="d585b37f-fe79-4330-8a49-c5dadf0db43b" providerId="ADAL" clId="{F479F18C-0971-44D3-9EAB-228C3A7C4935}" dt="2023-07-14T09:22:07.149" v="62" actId="1076"/>
          <ac:spMkLst>
            <pc:docMk/>
            <pc:sldMk cId="2416892646" sldId="256"/>
            <ac:spMk id="3" creationId="{350F7673-4CDE-4739-943F-69412A824714}"/>
          </ac:spMkLst>
        </pc:spChg>
        <pc:spChg chg="add del">
          <ac:chgData name="Ermanno ZANELLA" userId="d585b37f-fe79-4330-8a49-c5dadf0db43b" providerId="ADAL" clId="{F479F18C-0971-44D3-9EAB-228C3A7C4935}" dt="2023-07-14T09:21:43.403" v="54" actId="478"/>
          <ac:spMkLst>
            <pc:docMk/>
            <pc:sldMk cId="2416892646" sldId="256"/>
            <ac:spMk id="4" creationId="{FFBEF5AF-7230-45CC-BBFF-ED162C877A3B}"/>
          </ac:spMkLst>
        </pc:spChg>
        <pc:spChg chg="add del">
          <ac:chgData name="Ermanno ZANELLA" userId="d585b37f-fe79-4330-8a49-c5dadf0db43b" providerId="ADAL" clId="{F479F18C-0971-44D3-9EAB-228C3A7C4935}" dt="2023-07-14T09:22:13.554" v="64" actId="478"/>
          <ac:spMkLst>
            <pc:docMk/>
            <pc:sldMk cId="2416892646" sldId="256"/>
            <ac:spMk id="5" creationId="{F18DD676-B753-4CB8-A8F7-2BEFC134999E}"/>
          </ac:spMkLst>
        </pc:spChg>
        <pc:spChg chg="add mod">
          <ac:chgData name="Ermanno ZANELLA" userId="d585b37f-fe79-4330-8a49-c5dadf0db43b" providerId="ADAL" clId="{F479F18C-0971-44D3-9EAB-228C3A7C4935}" dt="2023-07-14T09:18:22.787" v="4" actId="2085"/>
          <ac:spMkLst>
            <pc:docMk/>
            <pc:sldMk cId="2416892646" sldId="256"/>
            <ac:spMk id="6" creationId="{18C563A7-BACD-DC66-E769-815FD095960B}"/>
          </ac:spMkLst>
        </pc:spChg>
        <pc:picChg chg="add del mod">
          <ac:chgData name="Ermanno ZANELLA" userId="d585b37f-fe79-4330-8a49-c5dadf0db43b" providerId="ADAL" clId="{F479F18C-0971-44D3-9EAB-228C3A7C4935}" dt="2023-07-14T09:19:01.833" v="6"/>
          <ac:picMkLst>
            <pc:docMk/>
            <pc:sldMk cId="2416892646" sldId="256"/>
            <ac:picMk id="8" creationId="{EED7933A-4D33-4FD8-195F-092A0D38DF32}"/>
          </ac:picMkLst>
        </pc:picChg>
        <pc:picChg chg="add del mod">
          <ac:chgData name="Ermanno ZANELLA" userId="d585b37f-fe79-4330-8a49-c5dadf0db43b" providerId="ADAL" clId="{F479F18C-0971-44D3-9EAB-228C3A7C4935}" dt="2023-07-14T09:19:15.206" v="13"/>
          <ac:picMkLst>
            <pc:docMk/>
            <pc:sldMk cId="2416892646" sldId="256"/>
            <ac:picMk id="10" creationId="{957B741C-46A4-7DF8-FCEC-3B418446B96F}"/>
          </ac:picMkLst>
        </pc:picChg>
        <pc:picChg chg="add mod">
          <ac:chgData name="Ermanno ZANELLA" userId="d585b37f-fe79-4330-8a49-c5dadf0db43b" providerId="ADAL" clId="{F479F18C-0971-44D3-9EAB-228C3A7C4935}" dt="2023-07-14T09:20:51.354" v="39" actId="1037"/>
          <ac:picMkLst>
            <pc:docMk/>
            <pc:sldMk cId="2416892646" sldId="256"/>
            <ac:picMk id="11" creationId="{F580DD29-07AC-32DD-4961-8D991C37D52A}"/>
          </ac:picMkLst>
        </pc:picChg>
      </pc:sldChg>
      <pc:sldChg chg="modSp mod">
        <pc:chgData name="Ermanno ZANELLA" userId="d585b37f-fe79-4330-8a49-c5dadf0db43b" providerId="ADAL" clId="{F479F18C-0971-44D3-9EAB-228C3A7C4935}" dt="2023-07-14T09:23:10.002" v="73" actId="114"/>
        <pc:sldMkLst>
          <pc:docMk/>
          <pc:sldMk cId="1102379267" sldId="257"/>
        </pc:sldMkLst>
        <pc:spChg chg="mod">
          <ac:chgData name="Ermanno ZANELLA" userId="d585b37f-fe79-4330-8a49-c5dadf0db43b" providerId="ADAL" clId="{F479F18C-0971-44D3-9EAB-228C3A7C4935}" dt="2023-07-14T09:23:10.002" v="73" actId="114"/>
          <ac:spMkLst>
            <pc:docMk/>
            <pc:sldMk cId="1102379267" sldId="257"/>
            <ac:spMk id="15" creationId="{6770A171-DE94-7B1D-BCA6-A901A8C21C70}"/>
          </ac:spMkLst>
        </pc:spChg>
      </pc:sldChg>
      <pc:sldChg chg="addSp delSp modSp new mod">
        <pc:chgData name="Ermanno ZANELLA" userId="d585b37f-fe79-4330-8a49-c5dadf0db43b" providerId="ADAL" clId="{F479F18C-0971-44D3-9EAB-228C3A7C4935}" dt="2023-07-14T09:19:31.596" v="20" actId="21"/>
        <pc:sldMkLst>
          <pc:docMk/>
          <pc:sldMk cId="3465017264" sldId="258"/>
        </pc:sldMkLst>
        <pc:spChg chg="del">
          <ac:chgData name="Ermanno ZANELLA" userId="d585b37f-fe79-4330-8a49-c5dadf0db43b" providerId="ADAL" clId="{F479F18C-0971-44D3-9EAB-228C3A7C4935}" dt="2023-07-14T09:19:26.718" v="17"/>
          <ac:spMkLst>
            <pc:docMk/>
            <pc:sldMk cId="3465017264" sldId="258"/>
            <ac:spMk id="3" creationId="{4A5985B4-A8B2-E810-4335-1ECE1EA48336}"/>
          </ac:spMkLst>
        </pc:spChg>
        <pc:spChg chg="add del">
          <ac:chgData name="Ermanno ZANELLA" userId="d585b37f-fe79-4330-8a49-c5dadf0db43b" providerId="ADAL" clId="{F479F18C-0971-44D3-9EAB-228C3A7C4935}" dt="2023-07-14T09:19:22.386" v="16" actId="478"/>
          <ac:spMkLst>
            <pc:docMk/>
            <pc:sldMk cId="3465017264" sldId="258"/>
            <ac:spMk id="5" creationId="{3F130D28-DA0A-77C3-6145-01CB472B6DB7}"/>
          </ac:spMkLst>
        </pc:spChg>
        <pc:spChg chg="add mod">
          <ac:chgData name="Ermanno ZANELLA" userId="d585b37f-fe79-4330-8a49-c5dadf0db43b" providerId="ADAL" clId="{F479F18C-0971-44D3-9EAB-228C3A7C4935}" dt="2023-07-14T09:19:31.596" v="20" actId="21"/>
          <ac:spMkLst>
            <pc:docMk/>
            <pc:sldMk cId="3465017264" sldId="258"/>
            <ac:spMk id="9" creationId="{AD22ED72-668D-EED5-B8B3-FF0DA2243539}"/>
          </ac:spMkLst>
        </pc:spChg>
        <pc:picChg chg="add del mod">
          <ac:chgData name="Ermanno ZANELLA" userId="d585b37f-fe79-4330-8a49-c5dadf0db43b" providerId="ADAL" clId="{F479F18C-0971-44D3-9EAB-228C3A7C4935}" dt="2023-07-14T09:19:31.596" v="20" actId="21"/>
          <ac:picMkLst>
            <pc:docMk/>
            <pc:sldMk cId="3465017264" sldId="258"/>
            <ac:picMk id="7" creationId="{CF5B1EFA-98B5-3473-8007-5AF7569B07E7}"/>
          </ac:picMkLst>
        </pc:picChg>
      </pc:sldChg>
    </pc:docChg>
  </pc:docChgLst>
  <pc:docChgLst>
    <pc:chgData name="Ermanno ZANELLA" userId="d585b37f-fe79-4330-8a49-c5dadf0db43b" providerId="ADAL" clId="{E3B10272-2550-433F-95B1-164C82399C76}"/>
    <pc:docChg chg="modMainMaster">
      <pc:chgData name="Ermanno ZANELLA" userId="d585b37f-fe79-4330-8a49-c5dadf0db43b" providerId="ADAL" clId="{E3B10272-2550-433F-95B1-164C82399C76}" dt="2024-01-09T14:23:11.826" v="1" actId="2711"/>
      <pc:docMkLst>
        <pc:docMk/>
      </pc:docMkLst>
      <pc:sldMasterChg chg="modSp">
        <pc:chgData name="Ermanno ZANELLA" userId="d585b37f-fe79-4330-8a49-c5dadf0db43b" providerId="ADAL" clId="{E3B10272-2550-433F-95B1-164C82399C76}" dt="2024-01-09T14:23:11.826" v="1" actId="2711"/>
        <pc:sldMasterMkLst>
          <pc:docMk/>
          <pc:sldMasterMk cId="3591437458" sldId="2147483648"/>
        </pc:sldMasterMkLst>
        <pc:spChg chg="mod">
          <ac:chgData name="Ermanno ZANELLA" userId="d585b37f-fe79-4330-8a49-c5dadf0db43b" providerId="ADAL" clId="{E3B10272-2550-433F-95B1-164C82399C76}" dt="2024-01-09T14:23:11.826" v="1" actId="2711"/>
          <ac:spMkLst>
            <pc:docMk/>
            <pc:sldMasterMk cId="3591437458" sldId="2147483648"/>
            <ac:spMk id="2" creationId="{C15A10E0-2D6B-4598-95E9-DAF7E2001CCC}"/>
          </ac:spMkLst>
        </pc:spChg>
        <pc:spChg chg="mod">
          <ac:chgData name="Ermanno ZANELLA" userId="d585b37f-fe79-4330-8a49-c5dadf0db43b" providerId="ADAL" clId="{E3B10272-2550-433F-95B1-164C82399C76}" dt="2024-01-09T14:22:52.943" v="0" actId="2711"/>
          <ac:spMkLst>
            <pc:docMk/>
            <pc:sldMasterMk cId="3591437458" sldId="2147483648"/>
            <ac:spMk id="3" creationId="{5AD6820F-9E8E-47CA-AD4E-6E99B9E0B8A8}"/>
          </ac:spMkLst>
        </pc:spChg>
      </pc:sldMasterChg>
    </pc:docChg>
  </pc:docChgLst>
  <pc:docChgLst>
    <pc:chgData name="Lanza Luisa" userId="2427d794-8331-49f9-bfd1-f3c5e9ff2be2" providerId="ADAL" clId="{DC39822E-2F5D-4F8D-BD68-E8923131661E}"/>
    <pc:docChg chg="custSel modSld modMainMaster">
      <pc:chgData name="Lanza Luisa" userId="2427d794-8331-49f9-bfd1-f3c5e9ff2be2" providerId="ADAL" clId="{DC39822E-2F5D-4F8D-BD68-E8923131661E}" dt="2022-10-26T09:25:11.061" v="31" actId="478"/>
      <pc:docMkLst>
        <pc:docMk/>
      </pc:docMkLst>
      <pc:sldChg chg="delSp modSp">
        <pc:chgData name="Lanza Luisa" userId="2427d794-8331-49f9-bfd1-f3c5e9ff2be2" providerId="ADAL" clId="{DC39822E-2F5D-4F8D-BD68-E8923131661E}" dt="2022-10-26T09:25:11.061" v="31" actId="478"/>
        <pc:sldMkLst>
          <pc:docMk/>
          <pc:sldMk cId="1102379267" sldId="257"/>
        </pc:sldMkLst>
        <pc:picChg chg="del mod">
          <ac:chgData name="Lanza Luisa" userId="2427d794-8331-49f9-bfd1-f3c5e9ff2be2" providerId="ADAL" clId="{DC39822E-2F5D-4F8D-BD68-E8923131661E}" dt="2022-10-26T09:25:11.061" v="31" actId="478"/>
          <ac:picMkLst>
            <pc:docMk/>
            <pc:sldMk cId="1102379267" sldId="257"/>
            <ac:picMk id="2" creationId="{EC17AB1C-73D4-3935-3E10-8B2A7D418B04}"/>
          </ac:picMkLst>
        </pc:picChg>
        <pc:picChg chg="del mod">
          <ac:chgData name="Lanza Luisa" userId="2427d794-8331-49f9-bfd1-f3c5e9ff2be2" providerId="ADAL" clId="{DC39822E-2F5D-4F8D-BD68-E8923131661E}" dt="2022-10-26T09:25:06.616" v="29" actId="478"/>
          <ac:picMkLst>
            <pc:docMk/>
            <pc:sldMk cId="1102379267" sldId="257"/>
            <ac:picMk id="5" creationId="{F6CC7846-89A8-CE0E-9F00-AE6619088013}"/>
          </ac:picMkLst>
        </pc:picChg>
      </pc:sldChg>
      <pc:sldMasterChg chg="modSldLayout">
        <pc:chgData name="Lanza Luisa" userId="2427d794-8331-49f9-bfd1-f3c5e9ff2be2" providerId="ADAL" clId="{DC39822E-2F5D-4F8D-BD68-E8923131661E}" dt="2022-10-26T09:19:29.571" v="27" actId="692"/>
        <pc:sldMasterMkLst>
          <pc:docMk/>
          <pc:sldMasterMk cId="3591437458" sldId="2147483648"/>
        </pc:sldMasterMkLst>
        <pc:sldLayoutChg chg="modSp">
          <pc:chgData name="Lanza Luisa" userId="2427d794-8331-49f9-bfd1-f3c5e9ff2be2" providerId="ADAL" clId="{DC39822E-2F5D-4F8D-BD68-E8923131661E}" dt="2022-10-26T09:19:29.571" v="27" actId="692"/>
          <pc:sldLayoutMkLst>
            <pc:docMk/>
            <pc:sldMasterMk cId="3591437458" sldId="2147483648"/>
            <pc:sldLayoutMk cId="668521014" sldId="2147483649"/>
          </pc:sldLayoutMkLst>
          <pc:spChg chg="mod">
            <ac:chgData name="Lanza Luisa" userId="2427d794-8331-49f9-bfd1-f3c5e9ff2be2" providerId="ADAL" clId="{DC39822E-2F5D-4F8D-BD68-E8923131661E}" dt="2022-10-26T09:19:29.571" v="27" actId="692"/>
            <ac:spMkLst>
              <pc:docMk/>
              <pc:sldMasterMk cId="3591437458" sldId="2147483648"/>
              <pc:sldLayoutMk cId="668521014" sldId="2147483649"/>
              <ac:spMk id="11" creationId="{6EDCB0A2-728A-49A8-AB77-143BA4F3D5D7}"/>
            </ac:spMkLst>
          </pc:spChg>
        </pc:sldLayoutChg>
      </pc:sldMasterChg>
    </pc:docChg>
  </pc:docChgLst>
  <pc:docChgLst>
    <pc:chgData name="Ermanno ZANELLA" userId="d585b37f-fe79-4330-8a49-c5dadf0db43b" providerId="ADAL" clId="{76235252-7195-4718-8D95-1A619EEE315B}"/>
    <pc:docChg chg="addSld delSld">
      <pc:chgData name="Ermanno ZANELLA" userId="d585b37f-fe79-4330-8a49-c5dadf0db43b" providerId="ADAL" clId="{76235252-7195-4718-8D95-1A619EEE315B}" dt="2024-11-11T09:59:23.529" v="1" actId="47"/>
      <pc:docMkLst>
        <pc:docMk/>
      </pc:docMkLst>
      <pc:sldChg chg="new del">
        <pc:chgData name="Ermanno ZANELLA" userId="d585b37f-fe79-4330-8a49-c5dadf0db43b" providerId="ADAL" clId="{76235252-7195-4718-8D95-1A619EEE315B}" dt="2024-11-11T09:59:23.529" v="1" actId="47"/>
        <pc:sldMkLst>
          <pc:docMk/>
          <pc:sldMk cId="761280852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AA19FA-41AE-4F2A-8228-3399FEB02D4B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1F2187-BD6B-4CD4-8DF4-F350925E52CA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4720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magine 3">
            <a:extLst>
              <a:ext uri="{FF2B5EF4-FFF2-40B4-BE49-F238E27FC236}">
                <a16:creationId xmlns:a16="http://schemas.microsoft.com/office/drawing/2014/main" id="{25F6244B-B1B3-416D-B88B-0FE1D1159F8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b="9003"/>
          <a:stretch/>
        </p:blipFill>
        <p:spPr>
          <a:xfrm>
            <a:off x="0" y="1310759"/>
            <a:ext cx="12202758" cy="503867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3D0686-F3B6-4B9D-A347-9CE02FFD1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335636"/>
            <a:ext cx="3795445" cy="2414431"/>
          </a:xfrm>
        </p:spPr>
        <p:txBody>
          <a:bodyPr anchor="b">
            <a:normAutofit/>
          </a:bodyPr>
          <a:lstStyle>
            <a:lvl1pPr algn="l">
              <a:defRPr sz="45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0DCE23-7D2E-4485-A8A3-6D0DC38C1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879437"/>
            <a:ext cx="3795445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dirty="0"/>
              <a:t>Fare clic per modificare lo stile del sottotitolo dello schema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5F0CEF-51FF-466C-8532-9EF423A42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dirty="0"/>
              <a:t>Nome beneficiario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040DB-8460-4471-A536-03EED8D2E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0264DF-C80E-4A54-97BF-B28A94C1B9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27805BB2-49DE-4832-9EF2-DACA471C18BD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8449" y="2106202"/>
            <a:ext cx="5712431" cy="3754848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dirty="0"/>
              <a:t>Fare clic sull'icona per inserire un'immagine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6A686CD-BC84-4E44-BDAF-161736E81F40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38200" y="5681663"/>
            <a:ext cx="3795444" cy="4826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date</a:t>
            </a:r>
          </a:p>
        </p:txBody>
      </p:sp>
    </p:spTree>
    <p:extLst>
      <p:ext uri="{BB962C8B-B14F-4D97-AF65-F5344CB8AC3E}">
        <p14:creationId xmlns:p14="http://schemas.microsoft.com/office/powerpoint/2010/main" val="668521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9BC9C-2F86-4F3C-86FF-092C95A64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23F1F7-0749-4694-BE63-E403BDDD5F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9E3090-1E92-4CFB-9491-E0F885599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D25BC3-9F27-484C-9378-EEFF57FBB9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5A28A-D94D-4C1E-9701-B2E9F89D9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97685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21B6E7A-AAE9-4771-A56C-9BFBA5E562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1335635"/>
            <a:ext cx="2628900" cy="484132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DB7342-37F0-452E-BA73-5C35A8EBE74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335635"/>
            <a:ext cx="7734300" cy="484132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E9D5CD-1CAE-47E9-9CA5-BEAB47994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C3418-3EDC-4379-99CA-291BB22DB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75C136-5125-40ED-9798-0847DBFB37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6614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E6F965-22BB-5CB6-312C-62EDB1057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40986D-B2E6-E64A-9F09-D13E9F372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0F22038-E401-9B59-43A1-1AFFB7DF4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ECE968-9458-1846-8B1A-FEE51423D98D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F960FDE-D97A-7471-78F1-CE28AF3020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67E22B4-7DF0-794F-F8A7-5684B7EAD5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6192B8-55D9-4942-9C82-0B9DDA21D461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59173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A23C25-57A7-422D-B6C7-C275549FF6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5"/>
            <a:ext cx="10515600" cy="54453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it-I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1D7BD-5B6C-4729-8C26-EC0268815D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96619"/>
            <a:ext cx="10515600" cy="3680343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E677E2-EEEB-4625-AFD0-BA41ADF9EC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DC0B7-3FBE-491C-8FE8-55BD53B99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3BC19-E814-447A-9737-03C21E8433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BC8B6CE-46DE-458F-9FB7-666DF33C8D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931597"/>
            <a:ext cx="10515600" cy="45200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it-IT" sz="2400" b="1" dirty="0">
                <a:solidFill>
                  <a:srgbClr val="B27F47"/>
                </a:solidFill>
                <a:latin typeface="Titillium Web" panose="00000500000000000000" pitchFamily="2" charset="0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sub-title styles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78974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263CD4-4668-4FC6-9FA0-9C78C4342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80035-87ED-481F-BA20-EE60B0190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D36F7-444C-4BBE-9901-9D7D28950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1AD4B3F6-6C68-4448-9A54-C6BD041FE1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1335636"/>
            <a:ext cx="4925602" cy="2414431"/>
          </a:xfrm>
        </p:spPr>
        <p:txBody>
          <a:bodyPr anchor="b">
            <a:normAutofit/>
          </a:bodyPr>
          <a:lstStyle>
            <a:lvl1pPr algn="l">
              <a:defRPr sz="4500"/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C7E8842-6CF4-4239-978C-24793C718D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879437"/>
            <a:ext cx="4925602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it-IT" dirty="0"/>
          </a:p>
        </p:txBody>
      </p:sp>
      <p:sp>
        <p:nvSpPr>
          <p:cNvPr id="10" name="Picture Placeholder 2">
            <a:extLst>
              <a:ext uri="{FF2B5EF4-FFF2-40B4-BE49-F238E27FC236}">
                <a16:creationId xmlns:a16="http://schemas.microsoft.com/office/drawing/2014/main" id="{0595AC86-47A3-4B03-BA39-81256C7A369C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6096000" y="1335636"/>
            <a:ext cx="5257800" cy="4525414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</p:spTree>
    <p:extLst>
      <p:ext uri="{BB962C8B-B14F-4D97-AF65-F5344CB8AC3E}">
        <p14:creationId xmlns:p14="http://schemas.microsoft.com/office/powerpoint/2010/main" val="30384433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BA8B0-F68D-4A0D-8A24-8F78014D6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26570B-BDA4-42C4-922B-A550CE7931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526D08-C78C-4553-A117-1F0011D763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B81DAE-08F7-4455-BD6C-BE39F64CE2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ED7E12-FA56-48FD-AA8A-F0F91A8E3D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05207B-2CAE-431E-B6E5-F19E2A9F5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20535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DA399C-1B0C-440F-B657-67652B399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255F85-46AF-4BA1-AF87-BD384DE93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02AF58-9572-47BE-A27E-675094BA3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4170A749-EDF4-4F2E-B347-33EC26320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10515600" cy="54000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4645C435-9F3C-40A6-BA2D-BD3831F5FA9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931597"/>
            <a:ext cx="10515600" cy="452007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it-IT" sz="2400" b="1" dirty="0">
                <a:solidFill>
                  <a:srgbClr val="B27F47"/>
                </a:solidFill>
                <a:latin typeface="Titillium Web" panose="00000500000000000000" pitchFamily="2" charset="0"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Click to edit Master sub-title styles</a:t>
            </a:r>
            <a:endParaRPr lang="it-IT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3523A13-DF16-439A-A901-D42A74C992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91548BF4-DA08-4F5A-BD58-1257B92A5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496619"/>
            <a:ext cx="5181600" cy="368034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4094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64FA8-0EC4-493B-8FF4-DB43442AD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tillium Web" panose="00000500000000000000" pitchFamily="2" charset="0"/>
              </a:defRPr>
            </a:lvl1pPr>
          </a:lstStyle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7EABCFE-413D-4F1C-BAAC-CBBB0BF416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4F461C-019F-49AF-A23C-B47D0FC8E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E70EE3-9A44-439E-9280-9267337E5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08708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8F67D12-C271-44F1-A874-5C28BCD38B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DA6622-24D6-47F0-9FF2-EB2FC437D3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351582-F7D0-499A-8765-179B26F43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3981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5E764F-CF80-49B6-8E4B-C193335C2F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335636"/>
            <a:ext cx="6172200" cy="48413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BF6AB0-1695-409A-92AC-42B69DBF8D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96619"/>
            <a:ext cx="3932237" cy="36803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A1C334-8129-4545-8C84-46DA06B03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88F4DD-001E-4B6C-BAD4-62C2A6952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106F97-3F23-4DEE-B190-0481C29793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9C5567D-41FF-426C-86BB-85B0FAD826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3932237" cy="78011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5611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011955-3DB8-4C70-93FB-7A2C5F5DFA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335636"/>
            <a:ext cx="6172200" cy="48413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EAB0AD8-6FDF-4622-85A4-51A8E967EC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A2CE4C-2805-4E3E-AF65-4896882F519E}" type="datetimeFigureOut">
              <a:rPr lang="it-IT" smtClean="0"/>
              <a:t>11/11/2024</a:t>
            </a:fld>
            <a:endParaRPr lang="it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4D2E99-DBA0-4970-ABF3-9596AA57D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ADE91F-FFB0-4E6D-8AF8-6FBDBC0DE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3B172-409A-48BF-92CD-9E808051E234}" type="slidenum">
              <a:rPr lang="it-IT" smtClean="0"/>
              <a:t>‹#›</a:t>
            </a:fld>
            <a:endParaRPr lang="it-IT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27F36783-77AA-4762-A0D4-79CAC38742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496619"/>
            <a:ext cx="3932237" cy="368034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40DBF051-2A17-4A20-A3FC-2B33FE5B7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3932237" cy="780114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108499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>
            <a:extLst>
              <a:ext uri="{FF2B5EF4-FFF2-40B4-BE49-F238E27FC236}">
                <a16:creationId xmlns:a16="http://schemas.microsoft.com/office/drawing/2014/main" id="{838A3F9A-B0DF-455D-9D22-F973C5829AD4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6352350"/>
            <a:ext cx="12192000" cy="520700"/>
          </a:xfrm>
          <a:prstGeom prst="rect">
            <a:avLst/>
          </a:prstGeom>
        </p:spPr>
      </p:pic>
      <p:pic>
        <p:nvPicPr>
          <p:cNvPr id="7" name="Immagine 21">
            <a:extLst>
              <a:ext uri="{FF2B5EF4-FFF2-40B4-BE49-F238E27FC236}">
                <a16:creationId xmlns:a16="http://schemas.microsoft.com/office/drawing/2014/main" id="{05C8ED0B-EDF3-4C3A-92D1-A4F9DD64EA11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0" y="-25841"/>
            <a:ext cx="12192000" cy="12192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5A10E0-2D6B-4598-95E9-DAF7E2001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35636"/>
            <a:ext cx="10515600" cy="7801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6820F-9E8E-47CA-AD4E-6E99B9E0B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2291137"/>
            <a:ext cx="10515600" cy="38858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it-IT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69399-BC99-4040-8272-2E03FED91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30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it-IT" sz="1400" kern="1200" smtClean="0">
                <a:solidFill>
                  <a:schemeClr val="bg1">
                    <a:alpha val="50000"/>
                  </a:schemeClr>
                </a:solidFill>
                <a:latin typeface="Titillium Web" panose="00000500000000000000" pitchFamily="2" charset="0"/>
                <a:ea typeface="+mn-ea"/>
                <a:cs typeface="+mn-cs"/>
              </a:defRPr>
            </a:lvl1pPr>
          </a:lstStyle>
          <a:p>
            <a:r>
              <a:rPr lang="it-IT" dirty="0"/>
              <a:t>Nome beneficiario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7EE08-80FA-4652-929B-0973683787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610600" y="6430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it-IT" sz="1400" kern="1200" smtClean="0">
                <a:solidFill>
                  <a:schemeClr val="bg1">
                    <a:alpha val="50000"/>
                  </a:schemeClr>
                </a:solidFill>
                <a:latin typeface="Titillium Web" panose="00000500000000000000" pitchFamily="2" charset="0"/>
                <a:ea typeface="+mn-ea"/>
                <a:cs typeface="+mn-cs"/>
              </a:defRPr>
            </a:lvl1pPr>
          </a:lstStyle>
          <a:p>
            <a:r>
              <a:rPr lang="it-IT" dirty="0"/>
              <a:t>Missione 4 • Istruzione e Ricerca 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B07AC-22DD-4854-AF1C-98DD868E26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24400" y="643013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it-IT" sz="1400" kern="1200" smtClean="0">
                <a:solidFill>
                  <a:schemeClr val="bg1">
                    <a:alpha val="50000"/>
                  </a:schemeClr>
                </a:solidFill>
                <a:latin typeface="Titillium Web" panose="00000500000000000000" pitchFamily="2" charset="0"/>
                <a:ea typeface="+mn-ea"/>
                <a:cs typeface="+mn-cs"/>
              </a:defRPr>
            </a:lvl1pPr>
          </a:lstStyle>
          <a:p>
            <a:fld id="{9B13B172-409A-48BF-92CD-9E808051E234}" type="slidenum">
              <a:rPr lang="it-IT" smtClean="0"/>
              <a:pPr/>
              <a:t>‹#›</a:t>
            </a:fld>
            <a:endParaRPr lang="it-IT" dirty="0"/>
          </a:p>
        </p:txBody>
      </p:sp>
      <p:pic>
        <p:nvPicPr>
          <p:cNvPr id="9" name="Picture 8" descr="A black background with white text&#10;&#10;Description automatically generated">
            <a:extLst>
              <a:ext uri="{FF2B5EF4-FFF2-40B4-BE49-F238E27FC236}">
                <a16:creationId xmlns:a16="http://schemas.microsoft.com/office/drawing/2014/main" id="{9D4C5ECF-B117-1907-5E5C-04E8C73CFD9A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1240" y="346098"/>
            <a:ext cx="1574800" cy="5016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4374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marL="0" algn="l" defTabSz="914400" rtl="0" eaLnBrk="1" latinLnBrk="0" hangingPunct="1">
        <a:lnSpc>
          <a:spcPct val="90000"/>
        </a:lnSpc>
        <a:spcBef>
          <a:spcPct val="0"/>
        </a:spcBef>
        <a:buNone/>
        <a:defRPr lang="it-IT" sz="2800" b="1" kern="1200" dirty="0">
          <a:solidFill>
            <a:srgbClr val="B27F47"/>
          </a:solidFill>
          <a:latin typeface="Titillium Bd" panose="00000800000000000000" pitchFamily="50" charset="0"/>
          <a:ea typeface="+mn-ea"/>
          <a:cs typeface="+mn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2800" kern="1200" dirty="0" smtClean="0">
          <a:solidFill>
            <a:schemeClr val="tx1"/>
          </a:solidFill>
          <a:effectLst/>
          <a:latin typeface="Titillium" panose="000005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400" kern="1200" dirty="0" smtClean="0">
          <a:solidFill>
            <a:schemeClr val="tx1"/>
          </a:solidFill>
          <a:effectLst/>
          <a:latin typeface="Titillium" panose="000005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2000" kern="1200" dirty="0" smtClean="0">
          <a:solidFill>
            <a:schemeClr val="tx1"/>
          </a:solidFill>
          <a:effectLst/>
          <a:latin typeface="Titillium" panose="000005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en-US" sz="1800" kern="1200" dirty="0" smtClean="0">
          <a:solidFill>
            <a:schemeClr val="tx1"/>
          </a:solidFill>
          <a:effectLst/>
          <a:latin typeface="Titillium" panose="000005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it-IT" sz="1600" kern="1200" dirty="0">
          <a:solidFill>
            <a:schemeClr val="tx1"/>
          </a:solidFill>
          <a:effectLst/>
          <a:latin typeface="Titillium" panose="000005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B88B0-FAEA-852F-6480-D68A5036764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2800" dirty="0"/>
              <a:t>Linee Guida per le </a:t>
            </a:r>
            <a:br>
              <a:rPr lang="it-IT" sz="2800" dirty="0"/>
            </a:br>
            <a:r>
              <a:rPr lang="it-IT" sz="2800" dirty="0"/>
              <a:t>Azioni di Informazione e Comunicazione a Cura dei Soggetti Attuatori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5DE1F8-8455-5874-820C-D255325378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sz="2400" dirty="0">
                <a:latin typeface="Titillium Web" panose="00000500000000000000" pitchFamily="2" charset="0"/>
                <a:cs typeface="Calibri"/>
              </a:rPr>
              <a:t>V2.0</a:t>
            </a:r>
          </a:p>
          <a:p>
            <a:endParaRPr lang="it-IT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33E12B37-EC4E-2954-94DE-778EEF0B6DF4}"/>
              </a:ext>
            </a:extLst>
          </p:cNvPr>
          <p:cNvSpPr>
            <a:spLocks noGrp="1"/>
          </p:cNvSpPr>
          <p:nvPr>
            <p:ph type="pic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A66B92-DAF7-2713-8CED-7A5C8475B4B4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it-IT" dirty="0"/>
              <a:t>27/09/23</a:t>
            </a:r>
          </a:p>
        </p:txBody>
      </p:sp>
    </p:spTree>
    <p:extLst>
      <p:ext uri="{BB962C8B-B14F-4D97-AF65-F5344CB8AC3E}">
        <p14:creationId xmlns:p14="http://schemas.microsoft.com/office/powerpoint/2010/main" val="139556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1477B1D9-6D3E-8C3D-E797-9125E28CE661}"/>
              </a:ext>
            </a:extLst>
          </p:cNvPr>
          <p:cNvSpPr txBox="1"/>
          <p:nvPr/>
        </p:nvSpPr>
        <p:spPr>
          <a:xfrm>
            <a:off x="6712747" y="6426382"/>
            <a:ext cx="5317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dirty="0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Missione 4 </a:t>
            </a:r>
            <a:r>
              <a:rPr lang="it-IT" sz="1400" b="1" dirty="0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• Istruzione e Ricerca </a:t>
            </a:r>
            <a:endParaRPr lang="it-IT" sz="1400" dirty="0">
              <a:solidFill>
                <a:schemeClr val="bg1">
                  <a:alpha val="50000"/>
                </a:schemeClr>
              </a:solidFill>
              <a:latin typeface="Titillium" pitchFamily="2" charset="77"/>
            </a:endParaRPr>
          </a:p>
        </p:txBody>
      </p:sp>
      <p:sp>
        <p:nvSpPr>
          <p:cNvPr id="15" name="CasellaDiTesto 14">
            <a:extLst>
              <a:ext uri="{FF2B5EF4-FFF2-40B4-BE49-F238E27FC236}">
                <a16:creationId xmlns:a16="http://schemas.microsoft.com/office/drawing/2014/main" id="{6770A171-DE94-7B1D-BCA6-A901A8C21C70}"/>
              </a:ext>
            </a:extLst>
          </p:cNvPr>
          <p:cNvSpPr txBox="1"/>
          <p:nvPr/>
        </p:nvSpPr>
        <p:spPr>
          <a:xfrm>
            <a:off x="587141" y="2040556"/>
            <a:ext cx="11242307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2800" b="1" dirty="0">
                <a:solidFill>
                  <a:srgbClr val="B27F47"/>
                </a:solidFill>
                <a:latin typeface="Titillium Web" panose="00000500000000000000" pitchFamily="2" charset="0"/>
              </a:rPr>
              <a:t>Introduzione</a:t>
            </a:r>
          </a:p>
          <a:p>
            <a:pPr algn="just"/>
            <a:endParaRPr lang="it-IT" dirty="0">
              <a:effectLst/>
              <a:latin typeface="Titillium Web" panose="00000500000000000000" pitchFamily="2" charset="0"/>
            </a:endParaRPr>
          </a:p>
          <a:p>
            <a:pPr algn="just"/>
            <a:endParaRPr lang="it-IT" dirty="0">
              <a:effectLst/>
              <a:latin typeface="Titillium Web" panose="00000500000000000000" pitchFamily="2" charset="0"/>
            </a:endParaRPr>
          </a:p>
          <a:p>
            <a:pPr algn="just"/>
            <a:r>
              <a:rPr lang="it-IT" dirty="0">
                <a:effectLst/>
                <a:latin typeface="Titillium Web" panose="00000500000000000000" pitchFamily="2" charset="0"/>
              </a:rPr>
              <a:t>La </a:t>
            </a:r>
            <a:r>
              <a:rPr lang="it-IT" b="1" dirty="0">
                <a:effectLst/>
                <a:latin typeface="Titillium Web" panose="00000500000000000000" pitchFamily="2" charset="0"/>
              </a:rPr>
              <a:t>strategia di comunicazione </a:t>
            </a:r>
            <a:r>
              <a:rPr lang="it-IT" dirty="0">
                <a:effectLst/>
                <a:latin typeface="Titillium Web" panose="00000500000000000000" pitchFamily="2" charset="0"/>
              </a:rPr>
              <a:t>relativa alla </a:t>
            </a:r>
            <a:r>
              <a:rPr lang="it-IT" b="1" dirty="0">
                <a:effectLst/>
                <a:latin typeface="Titillium Web" panose="00000500000000000000" pitchFamily="2" charset="0"/>
              </a:rPr>
              <a:t>Missione 4</a:t>
            </a:r>
            <a:r>
              <a:rPr lang="it-IT" dirty="0">
                <a:effectLst/>
                <a:latin typeface="Titillium Web" panose="00000500000000000000" pitchFamily="2" charset="0"/>
              </a:rPr>
              <a:t> </a:t>
            </a:r>
            <a:r>
              <a:rPr lang="it-IT" i="1" dirty="0">
                <a:effectLst/>
                <a:latin typeface="Titillium Web" panose="00000500000000000000" pitchFamily="2" charset="0"/>
              </a:rPr>
              <a:t>Istruzione e Ricerca</a:t>
            </a:r>
            <a:r>
              <a:rPr lang="it-IT" dirty="0">
                <a:effectLst/>
                <a:latin typeface="Titillium Web" panose="00000500000000000000" pitchFamily="2" charset="0"/>
              </a:rPr>
              <a:t> del PNRR comporta: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effectLst/>
                <a:latin typeface="Titillium Web" panose="00000500000000000000" pitchFamily="2" charset="0"/>
              </a:rPr>
              <a:t>Uniformità delle informazioni su tutto il territorio nazionale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effectLst/>
                <a:latin typeface="Titillium Web" panose="00000500000000000000" pitchFamily="2" charset="0"/>
              </a:rPr>
              <a:t>Conformità ai requisiti comunicativi e informativi posti dalla UE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t-IT" dirty="0">
                <a:effectLst/>
                <a:latin typeface="Titillium Web" panose="00000500000000000000" pitchFamily="2" charset="0"/>
              </a:rPr>
              <a:t>Utilizzo appropriato dei loghi istituzionali</a:t>
            </a:r>
          </a:p>
          <a:p>
            <a:pPr algn="just"/>
            <a:endParaRPr lang="it-IT" dirty="0">
              <a:effectLst/>
              <a:latin typeface="Titillium Web" panose="00000500000000000000" pitchFamily="2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A47D499-B358-7178-829A-9775F658D851}"/>
              </a:ext>
            </a:extLst>
          </p:cNvPr>
          <p:cNvSpPr txBox="1"/>
          <p:nvPr/>
        </p:nvSpPr>
        <p:spPr>
          <a:xfrm>
            <a:off x="6712747" y="6426382"/>
            <a:ext cx="53172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sz="1400" dirty="0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Missione 4 </a:t>
            </a:r>
            <a:r>
              <a:rPr lang="it-IT" sz="1400" b="1" dirty="0">
                <a:solidFill>
                  <a:schemeClr val="bg1">
                    <a:alpha val="50000"/>
                  </a:schemeClr>
                </a:solidFill>
                <a:latin typeface="Titillium" pitchFamily="2" charset="77"/>
              </a:rPr>
              <a:t>• Istruzione e Ricerca </a:t>
            </a:r>
            <a:endParaRPr lang="it-IT" sz="1400" dirty="0">
              <a:solidFill>
                <a:schemeClr val="bg1">
                  <a:alpha val="50000"/>
                </a:schemeClr>
              </a:solidFill>
              <a:latin typeface="Titillium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1102379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MUR_SoggAttuatori.potx" id="{9805767C-2E52-4DE8-B760-2E02FDAAF4CD}" vid="{686DB170-6579-47D4-A971-0F75D53EEB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9347A8725AA734EBE527B76BB04587F" ma:contentTypeVersion="11" ma:contentTypeDescription="Creare un nuovo documento." ma:contentTypeScope="" ma:versionID="ebd7f7393852f568923c59e6eeeac864">
  <xsd:schema xmlns:xsd="http://www.w3.org/2001/XMLSchema" xmlns:xs="http://www.w3.org/2001/XMLSchema" xmlns:p="http://schemas.microsoft.com/office/2006/metadata/properties" xmlns:ns3="d2b3df68-07b5-4773-aba1-bd9b51ecb5e8" targetNamespace="http://schemas.microsoft.com/office/2006/metadata/properties" ma:root="true" ma:fieldsID="3edbb0ded3950d492ef0c767efa53d66" ns3:_="">
    <xsd:import namespace="d2b3df68-07b5-4773-aba1-bd9b51ecb5e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b3df68-07b5-4773-aba1-bd9b51ecb5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3467FBC-AEAE-4EC2-BF36-9EF027E22BDD}">
  <ds:schemaRefs>
    <ds:schemaRef ds:uri="http://purl.org/dc/dcmitype/"/>
    <ds:schemaRef ds:uri="http://schemas.microsoft.com/office/2006/metadata/properties"/>
    <ds:schemaRef ds:uri="http://www.w3.org/XML/1998/namespace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d2b3df68-07b5-4773-aba1-bd9b51ecb5e8"/>
  </ds:schemaRefs>
</ds:datastoreItem>
</file>

<file path=customXml/itemProps2.xml><?xml version="1.0" encoding="utf-8"?>
<ds:datastoreItem xmlns:ds="http://schemas.openxmlformats.org/officeDocument/2006/customXml" ds:itemID="{90BE24F4-7EB1-434B-8205-B2D5D658486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469CF4B-BB58-4973-8130-55C8039EECD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2b3df68-07b5-4773-aba1-bd9b51ecb5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 MUR_SoggAttuatori</Template>
  <TotalTime>37</TotalTime>
  <Words>67</Words>
  <Application>Microsoft Office PowerPoint</Application>
  <PresentationFormat>Widescreen</PresentationFormat>
  <Paragraphs>12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Titillium</vt:lpstr>
      <vt:lpstr>Titillium Bd</vt:lpstr>
      <vt:lpstr>Titillium Web</vt:lpstr>
      <vt:lpstr>Tema di Office</vt:lpstr>
      <vt:lpstr>Linee Guida per le  Azioni di Informazione e Comunicazione a Cura dei Soggetti Attuatori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Lanza Luisa</dc:creator>
  <cp:lastModifiedBy>Ermanno ZANELLA</cp:lastModifiedBy>
  <cp:revision>1</cp:revision>
  <dcterms:created xsi:type="dcterms:W3CDTF">2022-10-26T09:11:02Z</dcterms:created>
  <dcterms:modified xsi:type="dcterms:W3CDTF">2024-11-11T09:59:25Z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0x010100C9347A8725AA734EBE527B76BB04587F</vt:lpwstr>
  </property>
</Properties>
</file>