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3" r:id="rId3"/>
    <p:sldId id="257" r:id="rId4"/>
    <p:sldId id="258" r:id="rId5"/>
    <p:sldId id="269" r:id="rId6"/>
    <p:sldId id="260" r:id="rId7"/>
    <p:sldId id="259" r:id="rId8"/>
    <p:sldId id="261" r:id="rId9"/>
    <p:sldId id="262" r:id="rId10"/>
    <p:sldId id="264" r:id="rId11"/>
    <p:sldId id="263" r:id="rId12"/>
    <p:sldId id="265" r:id="rId13"/>
    <p:sldId id="271" r:id="rId14"/>
    <p:sldId id="270" r:id="rId15"/>
    <p:sldId id="267" r:id="rId16"/>
    <p:sldId id="268" r:id="rId1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6" d="100"/>
          <a:sy n="106" d="100"/>
        </p:scale>
        <p:origin x="79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_rels/data12.xml.rels><?xml version="1.0" encoding="UTF-8" standalone="yes"?>
<Relationships xmlns="http://schemas.openxmlformats.org/package/2006/relationships"><Relationship Id="rId1" Type="http://schemas.openxmlformats.org/officeDocument/2006/relationships/hyperlink" Target="mailto:relint@unipr.it" TargetMode="External"/></Relationships>
</file>

<file path=ppt/diagrams/_rels/data15.xml.rels><?xml version="1.0" encoding="UTF-8" standalone="yes"?>
<Relationships xmlns="http://schemas.openxmlformats.org/package/2006/relationships"><Relationship Id="rId1" Type="http://schemas.openxmlformats.org/officeDocument/2006/relationships/hyperlink" Target="https://learning-agreement.eu/" TargetMode="External"/></Relationships>
</file>

<file path=ppt/diagrams/_rels/data3.xml.rels><?xml version="1.0" encoding="UTF-8" standalone="yes"?>
<Relationships xmlns="http://schemas.openxmlformats.org/package/2006/relationships"><Relationship Id="rId1" Type="http://schemas.openxmlformats.org/officeDocument/2006/relationships/hyperlink" Target="mailto:relint@unipr.it" TargetMode="External"/></Relationships>
</file>

<file path=ppt/diagrams/_rels/data9.xml.rels><?xml version="1.0" encoding="UTF-8" standalone="yes"?>
<Relationships xmlns="http://schemas.openxmlformats.org/package/2006/relationships"><Relationship Id="rId1" Type="http://schemas.openxmlformats.org/officeDocument/2006/relationships/hyperlink" Target="https://learning-agreement.eu/" TargetMode="External"/></Relationships>
</file>

<file path=ppt/diagrams/_rels/drawing12.xml.rels><?xml version="1.0" encoding="UTF-8" standalone="yes"?>
<Relationships xmlns="http://schemas.openxmlformats.org/package/2006/relationships"><Relationship Id="rId1" Type="http://schemas.openxmlformats.org/officeDocument/2006/relationships/hyperlink" Target="mailto:relint@unipr.it" TargetMode="External"/></Relationships>
</file>

<file path=ppt/diagrams/_rels/drawing15.xml.rels><?xml version="1.0" encoding="UTF-8" standalone="yes"?>
<Relationships xmlns="http://schemas.openxmlformats.org/package/2006/relationships"><Relationship Id="rId1" Type="http://schemas.openxmlformats.org/officeDocument/2006/relationships/hyperlink" Target="https://learning-agreement.eu/" TargetMode="External"/></Relationships>
</file>

<file path=ppt/diagrams/_rels/drawing3.xml.rels><?xml version="1.0" encoding="UTF-8" standalone="yes"?>
<Relationships xmlns="http://schemas.openxmlformats.org/package/2006/relationships"><Relationship Id="rId1" Type="http://schemas.openxmlformats.org/officeDocument/2006/relationships/hyperlink" Target="mailto:relint@unipr.it" TargetMode="External"/></Relationships>
</file>

<file path=ppt/diagrams/_rels/drawing9.xml.rels><?xml version="1.0" encoding="UTF-8" standalone="yes"?>
<Relationships xmlns="http://schemas.openxmlformats.org/package/2006/relationships"><Relationship Id="rId1" Type="http://schemas.openxmlformats.org/officeDocument/2006/relationships/hyperlink" Target="https://learning-agreement.eu/"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A1C8B7-C3A6-42C3-9DB1-815F11433B98}"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it-IT"/>
        </a:p>
      </dgm:t>
    </dgm:pt>
    <dgm:pt modelId="{7225CC48-D3A5-46C2-958E-C884036FF8AF}">
      <dgm:prSet phldrT="[Testo]"/>
      <dgm:spPr/>
      <dgm:t>
        <a:bodyPr/>
        <a:lstStyle/>
        <a:p>
          <a:r>
            <a:rPr lang="it-IT" dirty="0"/>
            <a:t>Il docente coordinatore progetta i contenuti e contatta i partner stranieri</a:t>
          </a:r>
        </a:p>
      </dgm:t>
    </dgm:pt>
    <dgm:pt modelId="{8ECE197C-65CF-49F7-ADD8-F96D9243F51D}" type="parTrans" cxnId="{F924ABBD-5C90-4A3E-84E7-8CCE091EFC2C}">
      <dgm:prSet/>
      <dgm:spPr/>
      <dgm:t>
        <a:bodyPr/>
        <a:lstStyle/>
        <a:p>
          <a:endParaRPr lang="it-IT"/>
        </a:p>
      </dgm:t>
    </dgm:pt>
    <dgm:pt modelId="{08547E7F-8358-424B-944B-9F4907F615DC}" type="sibTrans" cxnId="{F924ABBD-5C90-4A3E-84E7-8CCE091EFC2C}">
      <dgm:prSet/>
      <dgm:spPr/>
      <dgm:t>
        <a:bodyPr/>
        <a:lstStyle/>
        <a:p>
          <a:endParaRPr lang="it-IT"/>
        </a:p>
      </dgm:t>
    </dgm:pt>
    <dgm:pt modelId="{26753685-77FF-4BD1-95FE-DD98EA903BCB}">
      <dgm:prSet phldrT="[Testo]"/>
      <dgm:spPr/>
      <dgm:t>
        <a:bodyPr/>
        <a:lstStyle/>
        <a:p>
          <a:r>
            <a:rPr lang="it-IT" dirty="0"/>
            <a:t>La U.O. Accoglienza, Mobilità e Studenti Internazionali emette il bando di Ateneo per la raccolta delle proposte progettuali dei BIP.</a:t>
          </a:r>
        </a:p>
      </dgm:t>
    </dgm:pt>
    <dgm:pt modelId="{ACDB4A8E-E547-4BEB-B30D-D086BBB608A8}" type="parTrans" cxnId="{E8E77DD6-B587-4191-AA39-440666267E63}">
      <dgm:prSet/>
      <dgm:spPr/>
      <dgm:t>
        <a:bodyPr/>
        <a:lstStyle/>
        <a:p>
          <a:endParaRPr lang="it-IT"/>
        </a:p>
      </dgm:t>
    </dgm:pt>
    <dgm:pt modelId="{8B522915-26BC-4488-A26D-9D663296DB63}" type="sibTrans" cxnId="{E8E77DD6-B587-4191-AA39-440666267E63}">
      <dgm:prSet/>
      <dgm:spPr/>
      <dgm:t>
        <a:bodyPr/>
        <a:lstStyle/>
        <a:p>
          <a:endParaRPr lang="it-IT"/>
        </a:p>
      </dgm:t>
    </dgm:pt>
    <dgm:pt modelId="{B868B436-D75A-4470-BAB1-31ECFF5DE3C5}">
      <dgm:prSet phldrT="[Testo]"/>
      <dgm:spPr/>
      <dgm:t>
        <a:bodyPr/>
        <a:lstStyle/>
        <a:p>
          <a:r>
            <a:rPr lang="it-IT"/>
            <a:t>Le CMI di Dipartimento supportano i proponenti, visionando le proposte e fornendo indicazioni.</a:t>
          </a:r>
          <a:endParaRPr lang="it-IT" dirty="0"/>
        </a:p>
      </dgm:t>
    </dgm:pt>
    <dgm:pt modelId="{C91FEFDB-F1EB-4530-B723-9063742CB4CE}" type="parTrans" cxnId="{21A03B19-721D-43AB-A2B1-6BF584948516}">
      <dgm:prSet/>
      <dgm:spPr/>
      <dgm:t>
        <a:bodyPr/>
        <a:lstStyle/>
        <a:p>
          <a:endParaRPr lang="it-IT"/>
        </a:p>
      </dgm:t>
    </dgm:pt>
    <dgm:pt modelId="{46236446-EC85-4245-A5EB-17928645DFD6}" type="sibTrans" cxnId="{21A03B19-721D-43AB-A2B1-6BF584948516}">
      <dgm:prSet/>
      <dgm:spPr/>
      <dgm:t>
        <a:bodyPr/>
        <a:lstStyle/>
        <a:p>
          <a:endParaRPr lang="it-IT"/>
        </a:p>
      </dgm:t>
    </dgm:pt>
    <dgm:pt modelId="{9B44B415-D837-4D71-BE30-96E9E1C06225}" type="pres">
      <dgm:prSet presAssocID="{DAA1C8B7-C3A6-42C3-9DB1-815F11433B98}" presName="Name0" presStyleCnt="0">
        <dgm:presLayoutVars>
          <dgm:chMax val="7"/>
          <dgm:chPref val="7"/>
          <dgm:dir/>
        </dgm:presLayoutVars>
      </dgm:prSet>
      <dgm:spPr/>
    </dgm:pt>
    <dgm:pt modelId="{4ED73B6A-2FAB-4012-9A78-9FEAA8E67371}" type="pres">
      <dgm:prSet presAssocID="{DAA1C8B7-C3A6-42C3-9DB1-815F11433B98}" presName="Name1" presStyleCnt="0"/>
      <dgm:spPr/>
    </dgm:pt>
    <dgm:pt modelId="{D87FCE49-D4EB-410F-AA4E-13FA39F658CF}" type="pres">
      <dgm:prSet presAssocID="{DAA1C8B7-C3A6-42C3-9DB1-815F11433B98}" presName="cycle" presStyleCnt="0"/>
      <dgm:spPr/>
    </dgm:pt>
    <dgm:pt modelId="{FD10A4DA-E19C-416E-A153-1EE6A73461E3}" type="pres">
      <dgm:prSet presAssocID="{DAA1C8B7-C3A6-42C3-9DB1-815F11433B98}" presName="srcNode" presStyleLbl="node1" presStyleIdx="0" presStyleCnt="3"/>
      <dgm:spPr/>
    </dgm:pt>
    <dgm:pt modelId="{53980089-4B6F-43EE-8683-383FA319AFFC}" type="pres">
      <dgm:prSet presAssocID="{DAA1C8B7-C3A6-42C3-9DB1-815F11433B98}" presName="conn" presStyleLbl="parChTrans1D2" presStyleIdx="0" presStyleCnt="1"/>
      <dgm:spPr/>
    </dgm:pt>
    <dgm:pt modelId="{200D846F-8EC0-4368-B73D-61613B14BBEF}" type="pres">
      <dgm:prSet presAssocID="{DAA1C8B7-C3A6-42C3-9DB1-815F11433B98}" presName="extraNode" presStyleLbl="node1" presStyleIdx="0" presStyleCnt="3"/>
      <dgm:spPr/>
    </dgm:pt>
    <dgm:pt modelId="{7245889A-4965-4E5B-9462-C9820280EF06}" type="pres">
      <dgm:prSet presAssocID="{DAA1C8B7-C3A6-42C3-9DB1-815F11433B98}" presName="dstNode" presStyleLbl="node1" presStyleIdx="0" presStyleCnt="3"/>
      <dgm:spPr/>
    </dgm:pt>
    <dgm:pt modelId="{709591B0-0866-48BC-8300-2848AC1B2554}" type="pres">
      <dgm:prSet presAssocID="{7225CC48-D3A5-46C2-958E-C884036FF8AF}" presName="text_1" presStyleLbl="node1" presStyleIdx="0" presStyleCnt="3">
        <dgm:presLayoutVars>
          <dgm:bulletEnabled val="1"/>
        </dgm:presLayoutVars>
      </dgm:prSet>
      <dgm:spPr/>
    </dgm:pt>
    <dgm:pt modelId="{A7E4DF75-2B1F-4678-B10C-9CC3D69678C8}" type="pres">
      <dgm:prSet presAssocID="{7225CC48-D3A5-46C2-958E-C884036FF8AF}" presName="accent_1" presStyleCnt="0"/>
      <dgm:spPr/>
    </dgm:pt>
    <dgm:pt modelId="{433CFA9A-BAC1-48A8-BDE2-A96FDD8F48B6}" type="pres">
      <dgm:prSet presAssocID="{7225CC48-D3A5-46C2-958E-C884036FF8AF}" presName="accentRepeatNode" presStyleLbl="solidFgAcc1" presStyleIdx="0" presStyleCnt="3"/>
      <dgm:spPr>
        <a:solidFill>
          <a:srgbClr val="FFC000"/>
        </a:solidFill>
      </dgm:spPr>
    </dgm:pt>
    <dgm:pt modelId="{58F34B25-EF76-4609-BC14-15672A347526}" type="pres">
      <dgm:prSet presAssocID="{B868B436-D75A-4470-BAB1-31ECFF5DE3C5}" presName="text_2" presStyleLbl="node1" presStyleIdx="1" presStyleCnt="3">
        <dgm:presLayoutVars>
          <dgm:bulletEnabled val="1"/>
        </dgm:presLayoutVars>
      </dgm:prSet>
      <dgm:spPr/>
    </dgm:pt>
    <dgm:pt modelId="{29B56648-4E39-4689-949B-60690C7588CB}" type="pres">
      <dgm:prSet presAssocID="{B868B436-D75A-4470-BAB1-31ECFF5DE3C5}" presName="accent_2" presStyleCnt="0"/>
      <dgm:spPr/>
    </dgm:pt>
    <dgm:pt modelId="{0BD79E83-D812-4CD7-A3F9-F04C0BA79448}" type="pres">
      <dgm:prSet presAssocID="{B868B436-D75A-4470-BAB1-31ECFF5DE3C5}" presName="accentRepeatNode" presStyleLbl="solidFgAcc1" presStyleIdx="1" presStyleCnt="3"/>
      <dgm:spPr>
        <a:solidFill>
          <a:srgbClr val="FFC000"/>
        </a:solidFill>
      </dgm:spPr>
    </dgm:pt>
    <dgm:pt modelId="{4CD5787A-D7B8-4654-8CA4-B5D9395E2679}" type="pres">
      <dgm:prSet presAssocID="{26753685-77FF-4BD1-95FE-DD98EA903BCB}" presName="text_3" presStyleLbl="node1" presStyleIdx="2" presStyleCnt="3">
        <dgm:presLayoutVars>
          <dgm:bulletEnabled val="1"/>
        </dgm:presLayoutVars>
      </dgm:prSet>
      <dgm:spPr/>
    </dgm:pt>
    <dgm:pt modelId="{1B368B7D-BF2D-4E47-BF85-A5987FDF69C7}" type="pres">
      <dgm:prSet presAssocID="{26753685-77FF-4BD1-95FE-DD98EA903BCB}" presName="accent_3" presStyleCnt="0"/>
      <dgm:spPr/>
    </dgm:pt>
    <dgm:pt modelId="{508B5232-0412-445A-BA70-99BF0DC1ADF3}" type="pres">
      <dgm:prSet presAssocID="{26753685-77FF-4BD1-95FE-DD98EA903BCB}" presName="accentRepeatNode" presStyleLbl="solidFgAcc1" presStyleIdx="2" presStyleCnt="3"/>
      <dgm:spPr>
        <a:solidFill>
          <a:srgbClr val="FFC000"/>
        </a:solidFill>
      </dgm:spPr>
    </dgm:pt>
  </dgm:ptLst>
  <dgm:cxnLst>
    <dgm:cxn modelId="{21A03B19-721D-43AB-A2B1-6BF584948516}" srcId="{DAA1C8B7-C3A6-42C3-9DB1-815F11433B98}" destId="{B868B436-D75A-4470-BAB1-31ECFF5DE3C5}" srcOrd="1" destOrd="0" parTransId="{C91FEFDB-F1EB-4530-B723-9063742CB4CE}" sibTransId="{46236446-EC85-4245-A5EB-17928645DFD6}"/>
    <dgm:cxn modelId="{7DEC8E62-C1EA-4C45-BE92-0EBCEEA29E67}" type="presOf" srcId="{08547E7F-8358-424B-944B-9F4907F615DC}" destId="{53980089-4B6F-43EE-8683-383FA319AFFC}" srcOrd="0" destOrd="0" presId="urn:microsoft.com/office/officeart/2008/layout/VerticalCurvedList"/>
    <dgm:cxn modelId="{F924ABBD-5C90-4A3E-84E7-8CCE091EFC2C}" srcId="{DAA1C8B7-C3A6-42C3-9DB1-815F11433B98}" destId="{7225CC48-D3A5-46C2-958E-C884036FF8AF}" srcOrd="0" destOrd="0" parTransId="{8ECE197C-65CF-49F7-ADD8-F96D9243F51D}" sibTransId="{08547E7F-8358-424B-944B-9F4907F615DC}"/>
    <dgm:cxn modelId="{0E9607C3-5335-4371-A117-ACFBBBE4A09B}" type="presOf" srcId="{B868B436-D75A-4470-BAB1-31ECFF5DE3C5}" destId="{58F34B25-EF76-4609-BC14-15672A347526}" srcOrd="0" destOrd="0" presId="urn:microsoft.com/office/officeart/2008/layout/VerticalCurvedList"/>
    <dgm:cxn modelId="{52E400CB-0CE2-4E18-80A2-5CB11E30AFC9}" type="presOf" srcId="{DAA1C8B7-C3A6-42C3-9DB1-815F11433B98}" destId="{9B44B415-D837-4D71-BE30-96E9E1C06225}" srcOrd="0" destOrd="0" presId="urn:microsoft.com/office/officeart/2008/layout/VerticalCurvedList"/>
    <dgm:cxn modelId="{D06F13D2-8B88-4C3D-880E-A55B358C9F92}" type="presOf" srcId="{7225CC48-D3A5-46C2-958E-C884036FF8AF}" destId="{709591B0-0866-48BC-8300-2848AC1B2554}" srcOrd="0" destOrd="0" presId="urn:microsoft.com/office/officeart/2008/layout/VerticalCurvedList"/>
    <dgm:cxn modelId="{E8E77DD6-B587-4191-AA39-440666267E63}" srcId="{DAA1C8B7-C3A6-42C3-9DB1-815F11433B98}" destId="{26753685-77FF-4BD1-95FE-DD98EA903BCB}" srcOrd="2" destOrd="0" parTransId="{ACDB4A8E-E547-4BEB-B30D-D086BBB608A8}" sibTransId="{8B522915-26BC-4488-A26D-9D663296DB63}"/>
    <dgm:cxn modelId="{9E41ADE9-2908-4512-9FBD-C35A2328E35B}" type="presOf" srcId="{26753685-77FF-4BD1-95FE-DD98EA903BCB}" destId="{4CD5787A-D7B8-4654-8CA4-B5D9395E2679}" srcOrd="0" destOrd="0" presId="urn:microsoft.com/office/officeart/2008/layout/VerticalCurvedList"/>
    <dgm:cxn modelId="{7A63D118-F913-4E74-9790-804A68D9BD80}" type="presParOf" srcId="{9B44B415-D837-4D71-BE30-96E9E1C06225}" destId="{4ED73B6A-2FAB-4012-9A78-9FEAA8E67371}" srcOrd="0" destOrd="0" presId="urn:microsoft.com/office/officeart/2008/layout/VerticalCurvedList"/>
    <dgm:cxn modelId="{AE9361FF-5C8F-4457-9AA5-DCE41390978D}" type="presParOf" srcId="{4ED73B6A-2FAB-4012-9A78-9FEAA8E67371}" destId="{D87FCE49-D4EB-410F-AA4E-13FA39F658CF}" srcOrd="0" destOrd="0" presId="urn:microsoft.com/office/officeart/2008/layout/VerticalCurvedList"/>
    <dgm:cxn modelId="{88EBF0EF-2061-41E6-952E-3D6A57E4A7B2}" type="presParOf" srcId="{D87FCE49-D4EB-410F-AA4E-13FA39F658CF}" destId="{FD10A4DA-E19C-416E-A153-1EE6A73461E3}" srcOrd="0" destOrd="0" presId="urn:microsoft.com/office/officeart/2008/layout/VerticalCurvedList"/>
    <dgm:cxn modelId="{08641B9B-E4B9-4514-88D4-D5F1DAB01B34}" type="presParOf" srcId="{D87FCE49-D4EB-410F-AA4E-13FA39F658CF}" destId="{53980089-4B6F-43EE-8683-383FA319AFFC}" srcOrd="1" destOrd="0" presId="urn:microsoft.com/office/officeart/2008/layout/VerticalCurvedList"/>
    <dgm:cxn modelId="{4DDBC577-3A14-4F94-BAA2-96E086F08BD4}" type="presParOf" srcId="{D87FCE49-D4EB-410F-AA4E-13FA39F658CF}" destId="{200D846F-8EC0-4368-B73D-61613B14BBEF}" srcOrd="2" destOrd="0" presId="urn:microsoft.com/office/officeart/2008/layout/VerticalCurvedList"/>
    <dgm:cxn modelId="{B71D316E-4902-4863-972D-87185C2D8D6E}" type="presParOf" srcId="{D87FCE49-D4EB-410F-AA4E-13FA39F658CF}" destId="{7245889A-4965-4E5B-9462-C9820280EF06}" srcOrd="3" destOrd="0" presId="urn:microsoft.com/office/officeart/2008/layout/VerticalCurvedList"/>
    <dgm:cxn modelId="{DD777565-A273-432C-AF7B-1F61700A93A3}" type="presParOf" srcId="{4ED73B6A-2FAB-4012-9A78-9FEAA8E67371}" destId="{709591B0-0866-48BC-8300-2848AC1B2554}" srcOrd="1" destOrd="0" presId="urn:microsoft.com/office/officeart/2008/layout/VerticalCurvedList"/>
    <dgm:cxn modelId="{DE17B3A0-74E8-4EEA-96A5-B0D5FA30F055}" type="presParOf" srcId="{4ED73B6A-2FAB-4012-9A78-9FEAA8E67371}" destId="{A7E4DF75-2B1F-4678-B10C-9CC3D69678C8}" srcOrd="2" destOrd="0" presId="urn:microsoft.com/office/officeart/2008/layout/VerticalCurvedList"/>
    <dgm:cxn modelId="{7A7F34A1-54D6-449E-BA4C-56EC8C06F599}" type="presParOf" srcId="{A7E4DF75-2B1F-4678-B10C-9CC3D69678C8}" destId="{433CFA9A-BAC1-48A8-BDE2-A96FDD8F48B6}" srcOrd="0" destOrd="0" presId="urn:microsoft.com/office/officeart/2008/layout/VerticalCurvedList"/>
    <dgm:cxn modelId="{37ACF7A5-C6D2-43AD-9615-717AA710684B}" type="presParOf" srcId="{4ED73B6A-2FAB-4012-9A78-9FEAA8E67371}" destId="{58F34B25-EF76-4609-BC14-15672A347526}" srcOrd="3" destOrd="0" presId="urn:microsoft.com/office/officeart/2008/layout/VerticalCurvedList"/>
    <dgm:cxn modelId="{24935C01-1DBC-4D11-AC47-1763556A066C}" type="presParOf" srcId="{4ED73B6A-2FAB-4012-9A78-9FEAA8E67371}" destId="{29B56648-4E39-4689-949B-60690C7588CB}" srcOrd="4" destOrd="0" presId="urn:microsoft.com/office/officeart/2008/layout/VerticalCurvedList"/>
    <dgm:cxn modelId="{39212B91-C997-46BA-9F42-01F7A3A3E8BF}" type="presParOf" srcId="{29B56648-4E39-4689-949B-60690C7588CB}" destId="{0BD79E83-D812-4CD7-A3F9-F04C0BA79448}" srcOrd="0" destOrd="0" presId="urn:microsoft.com/office/officeart/2008/layout/VerticalCurvedList"/>
    <dgm:cxn modelId="{6B4C228E-1DD7-49E8-B751-9F75869CD386}" type="presParOf" srcId="{4ED73B6A-2FAB-4012-9A78-9FEAA8E67371}" destId="{4CD5787A-D7B8-4654-8CA4-B5D9395E2679}" srcOrd="5" destOrd="0" presId="urn:microsoft.com/office/officeart/2008/layout/VerticalCurvedList"/>
    <dgm:cxn modelId="{72409003-B3F3-4C73-B14B-3A08597D399B}" type="presParOf" srcId="{4ED73B6A-2FAB-4012-9A78-9FEAA8E67371}" destId="{1B368B7D-BF2D-4E47-BF85-A5987FDF69C7}" srcOrd="6" destOrd="0" presId="urn:microsoft.com/office/officeart/2008/layout/VerticalCurvedList"/>
    <dgm:cxn modelId="{ED1FAD37-5589-48D5-AF39-48B8696BA75C}" type="presParOf" srcId="{1B368B7D-BF2D-4E47-BF85-A5987FDF69C7}" destId="{508B5232-0412-445A-BA70-99BF0DC1ADF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06993EE-6F18-400D-8B01-5845D068FE32}" type="doc">
      <dgm:prSet loTypeId="urn:microsoft.com/office/officeart/2005/8/layout/hList2" loCatId="list" qsTypeId="urn:microsoft.com/office/officeart/2005/8/quickstyle/simple1" qsCatId="simple" csTypeId="urn:microsoft.com/office/officeart/2005/8/colors/accent1_2" csCatId="accent1" phldr="1"/>
      <dgm:spPr/>
      <dgm:t>
        <a:bodyPr/>
        <a:lstStyle/>
        <a:p>
          <a:endParaRPr lang="it-IT"/>
        </a:p>
      </dgm:t>
    </dgm:pt>
    <dgm:pt modelId="{0267A5CD-E21E-4905-8338-3235CE5FBEF1}">
      <dgm:prSet phldrT="[Testo]" custT="1"/>
      <dgm:spPr/>
      <dgm:t>
        <a:bodyPr/>
        <a:lstStyle/>
        <a:p>
          <a:r>
            <a:rPr lang="it-IT" sz="2800" b="1" dirty="0"/>
            <a:t>Docente</a:t>
          </a:r>
          <a:endParaRPr lang="it-IT" sz="2400" b="1" dirty="0"/>
        </a:p>
      </dgm:t>
    </dgm:pt>
    <dgm:pt modelId="{284CB7F6-9F9C-4506-8E64-188153723D7E}" type="parTrans" cxnId="{CAC9E733-385C-4F66-8563-F713BEBC15FE}">
      <dgm:prSet/>
      <dgm:spPr/>
      <dgm:t>
        <a:bodyPr/>
        <a:lstStyle/>
        <a:p>
          <a:endParaRPr lang="it-IT"/>
        </a:p>
      </dgm:t>
    </dgm:pt>
    <dgm:pt modelId="{D903DA86-62BA-48D0-B2D2-6F5BF619D0E6}" type="sibTrans" cxnId="{CAC9E733-385C-4F66-8563-F713BEBC15FE}">
      <dgm:prSet/>
      <dgm:spPr/>
      <dgm:t>
        <a:bodyPr/>
        <a:lstStyle/>
        <a:p>
          <a:endParaRPr lang="it-IT"/>
        </a:p>
      </dgm:t>
    </dgm:pt>
    <dgm:pt modelId="{719B7F4D-04A0-4344-9590-F9FC1E2EB481}">
      <dgm:prSet phldrT="[Testo]" custT="1"/>
      <dgm:spPr>
        <a:solidFill>
          <a:schemeClr val="accent1">
            <a:lumMod val="75000"/>
          </a:schemeClr>
        </a:solidFill>
      </dgm:spPr>
      <dgm:t>
        <a:bodyPr/>
        <a:lstStyle/>
        <a:p>
          <a:r>
            <a:rPr lang="it-IT" sz="1400" dirty="0">
              <a:solidFill>
                <a:schemeClr val="bg1"/>
              </a:solidFill>
            </a:rPr>
            <a:t>Emette certificato di frequenza agli studenti e alla U.O.</a:t>
          </a:r>
          <a:br>
            <a:rPr lang="it-IT" sz="1400" dirty="0">
              <a:solidFill>
                <a:schemeClr val="bg1"/>
              </a:solidFill>
            </a:rPr>
          </a:br>
          <a:r>
            <a:rPr lang="it-IT" sz="1400" dirty="0">
              <a:solidFill>
                <a:schemeClr val="bg1"/>
              </a:solidFill>
            </a:rPr>
            <a:t>-Se il BIP si svolge a Parma, i certificati vanno trasmessi anche alle università degli studenti partecipanti;</a:t>
          </a:r>
          <a:br>
            <a:rPr lang="it-IT" sz="1400" dirty="0">
              <a:solidFill>
                <a:schemeClr val="bg1"/>
              </a:solidFill>
            </a:rPr>
          </a:br>
          <a:endParaRPr lang="it-IT" sz="1400" dirty="0">
            <a:solidFill>
              <a:schemeClr val="bg1"/>
            </a:solidFill>
          </a:endParaRPr>
        </a:p>
      </dgm:t>
    </dgm:pt>
    <dgm:pt modelId="{519B44FA-0EFC-41B1-A271-01886936C4A8}" type="parTrans" cxnId="{BC34DF6D-EB91-40BC-865E-2CC8F29CF057}">
      <dgm:prSet/>
      <dgm:spPr/>
      <dgm:t>
        <a:bodyPr/>
        <a:lstStyle/>
        <a:p>
          <a:endParaRPr lang="it-IT"/>
        </a:p>
      </dgm:t>
    </dgm:pt>
    <dgm:pt modelId="{3AE9AFA7-CCE8-43C7-8730-4BA3B80B7AA3}" type="sibTrans" cxnId="{BC34DF6D-EB91-40BC-865E-2CC8F29CF057}">
      <dgm:prSet/>
      <dgm:spPr/>
      <dgm:t>
        <a:bodyPr/>
        <a:lstStyle/>
        <a:p>
          <a:endParaRPr lang="it-IT"/>
        </a:p>
      </dgm:t>
    </dgm:pt>
    <dgm:pt modelId="{79EA8DEF-6632-40CD-B29E-90ECC085141F}">
      <dgm:prSet phldrT="[Testo]" custT="1"/>
      <dgm:spPr/>
      <dgm:t>
        <a:bodyPr/>
        <a:lstStyle/>
        <a:p>
          <a:r>
            <a:rPr lang="it-IT" sz="1600" b="1" dirty="0"/>
            <a:t>U.O. Accoglienza, Mobilità e Studenti Internazionali</a:t>
          </a:r>
        </a:p>
      </dgm:t>
    </dgm:pt>
    <dgm:pt modelId="{2F15901B-24BF-4D11-9040-C5613B5971F2}" type="parTrans" cxnId="{C396EE2F-9E0B-464C-A6C2-F7EF6C8A06D8}">
      <dgm:prSet/>
      <dgm:spPr/>
      <dgm:t>
        <a:bodyPr/>
        <a:lstStyle/>
        <a:p>
          <a:endParaRPr lang="it-IT"/>
        </a:p>
      </dgm:t>
    </dgm:pt>
    <dgm:pt modelId="{B0B19B5F-28F4-4E73-8350-BEAA49C6D5B2}" type="sibTrans" cxnId="{C396EE2F-9E0B-464C-A6C2-F7EF6C8A06D8}">
      <dgm:prSet/>
      <dgm:spPr/>
      <dgm:t>
        <a:bodyPr/>
        <a:lstStyle/>
        <a:p>
          <a:endParaRPr lang="it-IT"/>
        </a:p>
      </dgm:t>
    </dgm:pt>
    <dgm:pt modelId="{C63B2806-CEA4-4735-BFAA-02B67B8B289F}">
      <dgm:prSet phldrT="[Testo]"/>
      <dgm:spPr>
        <a:solidFill>
          <a:schemeClr val="accent1">
            <a:lumMod val="75000"/>
          </a:schemeClr>
        </a:solidFill>
      </dgm:spPr>
      <dgm:t>
        <a:bodyPr/>
        <a:lstStyle/>
        <a:p>
          <a:r>
            <a:rPr lang="it-IT" dirty="0"/>
            <a:t>Paga il contributo di mobilità agli studenti e ai docenti (se applicabile) partecipanti.</a:t>
          </a:r>
        </a:p>
      </dgm:t>
    </dgm:pt>
    <dgm:pt modelId="{23F00AD4-6688-44ED-BC32-0D083A71C77F}" type="parTrans" cxnId="{BBA14EC3-C10F-4D9D-BAA7-CFECEEF4F072}">
      <dgm:prSet/>
      <dgm:spPr/>
      <dgm:t>
        <a:bodyPr/>
        <a:lstStyle/>
        <a:p>
          <a:endParaRPr lang="it-IT"/>
        </a:p>
      </dgm:t>
    </dgm:pt>
    <dgm:pt modelId="{3D779269-FAA3-4DD2-A5A9-73119742E63A}" type="sibTrans" cxnId="{BBA14EC3-C10F-4D9D-BAA7-CFECEEF4F072}">
      <dgm:prSet/>
      <dgm:spPr/>
      <dgm:t>
        <a:bodyPr/>
        <a:lstStyle/>
        <a:p>
          <a:endParaRPr lang="it-IT"/>
        </a:p>
      </dgm:t>
    </dgm:pt>
    <dgm:pt modelId="{2F7C61DE-4492-4D01-B1B5-4FD441B43B12}">
      <dgm:prSet phldrT="[Testo]" custT="1"/>
      <dgm:spPr/>
      <dgm:t>
        <a:bodyPr/>
        <a:lstStyle/>
        <a:p>
          <a:r>
            <a:rPr lang="it-IT" sz="2400" b="1" dirty="0"/>
            <a:t>CMI di Dipartimento</a:t>
          </a:r>
        </a:p>
      </dgm:t>
    </dgm:pt>
    <dgm:pt modelId="{E1E53EF1-A648-40CD-B640-ED7B61F75ADD}" type="parTrans" cxnId="{86AD20B3-D699-4758-9610-6E267D6ABCF8}">
      <dgm:prSet/>
      <dgm:spPr/>
      <dgm:t>
        <a:bodyPr/>
        <a:lstStyle/>
        <a:p>
          <a:endParaRPr lang="it-IT"/>
        </a:p>
      </dgm:t>
    </dgm:pt>
    <dgm:pt modelId="{997CCDEB-E230-4CC0-A6BA-57ADC23BDAEF}" type="sibTrans" cxnId="{86AD20B3-D699-4758-9610-6E267D6ABCF8}">
      <dgm:prSet/>
      <dgm:spPr/>
      <dgm:t>
        <a:bodyPr/>
        <a:lstStyle/>
        <a:p>
          <a:endParaRPr lang="it-IT"/>
        </a:p>
      </dgm:t>
    </dgm:pt>
    <dgm:pt modelId="{A5B530CB-A6BD-4B35-80F8-273C4DBBB1BB}">
      <dgm:prSet phldrT="[Testo]"/>
      <dgm:spPr>
        <a:solidFill>
          <a:schemeClr val="accent1">
            <a:lumMod val="75000"/>
          </a:schemeClr>
        </a:solidFill>
      </dgm:spPr>
      <dgm:t>
        <a:bodyPr/>
        <a:lstStyle/>
        <a:p>
          <a:r>
            <a:rPr lang="it-IT" dirty="0"/>
            <a:t>Riconosce  i CFU esteri  acquisiti dagli studenti partecipanti e attribuisce il voto in /30 (se applicabile).</a:t>
          </a:r>
        </a:p>
      </dgm:t>
    </dgm:pt>
    <dgm:pt modelId="{AD7A67FB-BD2A-44DC-8D7B-D6BBFC177B4B}" type="parTrans" cxnId="{65D234B4-6D53-4857-A660-EB0F9E296FC9}">
      <dgm:prSet/>
      <dgm:spPr/>
      <dgm:t>
        <a:bodyPr/>
        <a:lstStyle/>
        <a:p>
          <a:endParaRPr lang="it-IT"/>
        </a:p>
      </dgm:t>
    </dgm:pt>
    <dgm:pt modelId="{3E080C9B-BDF5-4625-9FF1-E369CB37B364}" type="sibTrans" cxnId="{65D234B4-6D53-4857-A660-EB0F9E296FC9}">
      <dgm:prSet/>
      <dgm:spPr/>
      <dgm:t>
        <a:bodyPr/>
        <a:lstStyle/>
        <a:p>
          <a:endParaRPr lang="it-IT"/>
        </a:p>
      </dgm:t>
    </dgm:pt>
    <dgm:pt modelId="{AE3E54A2-8718-4CAF-8491-EECFECA4A870}">
      <dgm:prSet phldrT="[Testo]" custT="1"/>
      <dgm:spPr>
        <a:solidFill>
          <a:schemeClr val="accent1">
            <a:lumMod val="75000"/>
          </a:schemeClr>
        </a:solidFill>
      </dgm:spPr>
      <dgm:t>
        <a:bodyPr/>
        <a:lstStyle/>
        <a:p>
          <a:r>
            <a:rPr lang="it-IT" sz="1400" dirty="0">
              <a:solidFill>
                <a:schemeClr val="bg1"/>
              </a:solidFill>
            </a:rPr>
            <a:t>Compila la rendicontazione finale dell’attività, su richiesta della UO.</a:t>
          </a:r>
        </a:p>
      </dgm:t>
    </dgm:pt>
    <dgm:pt modelId="{0682BCEC-5215-4E2D-8C35-85F7B2364E83}" type="parTrans" cxnId="{5759691C-6F23-4233-8754-E3128EC366C6}">
      <dgm:prSet/>
      <dgm:spPr/>
      <dgm:t>
        <a:bodyPr/>
        <a:lstStyle/>
        <a:p>
          <a:endParaRPr lang="it-IT"/>
        </a:p>
      </dgm:t>
    </dgm:pt>
    <dgm:pt modelId="{DC79696F-986F-4F2A-B26C-DC33FC5C1BC1}" type="sibTrans" cxnId="{5759691C-6F23-4233-8754-E3128EC366C6}">
      <dgm:prSet/>
      <dgm:spPr/>
      <dgm:t>
        <a:bodyPr/>
        <a:lstStyle/>
        <a:p>
          <a:endParaRPr lang="it-IT"/>
        </a:p>
      </dgm:t>
    </dgm:pt>
    <dgm:pt modelId="{76656D60-ADD0-499F-A199-F4B31392360B}">
      <dgm:prSet phldrT="[Testo]" custT="1"/>
      <dgm:spPr>
        <a:noFill/>
      </dgm:spPr>
      <dgm:t>
        <a:bodyPr/>
        <a:lstStyle/>
        <a:p>
          <a:r>
            <a:rPr lang="it-IT" sz="2800" b="1" dirty="0">
              <a:solidFill>
                <a:schemeClr val="tx1"/>
              </a:solidFill>
            </a:rPr>
            <a:t>Studente</a:t>
          </a:r>
        </a:p>
      </dgm:t>
    </dgm:pt>
    <dgm:pt modelId="{129BA043-22AC-42E0-8351-3D30264E05F8}" type="parTrans" cxnId="{C59DE3E8-146F-4127-9B70-2D5C39E602DB}">
      <dgm:prSet/>
      <dgm:spPr/>
      <dgm:t>
        <a:bodyPr/>
        <a:lstStyle/>
        <a:p>
          <a:endParaRPr lang="it-IT"/>
        </a:p>
      </dgm:t>
    </dgm:pt>
    <dgm:pt modelId="{68D6DE02-967E-4229-8F04-DBECA1506A32}" type="sibTrans" cxnId="{C59DE3E8-146F-4127-9B70-2D5C39E602DB}">
      <dgm:prSet/>
      <dgm:spPr/>
      <dgm:t>
        <a:bodyPr/>
        <a:lstStyle/>
        <a:p>
          <a:endParaRPr lang="it-IT"/>
        </a:p>
      </dgm:t>
    </dgm:pt>
    <dgm:pt modelId="{A3238785-1256-4690-A7EA-6A0BC8DF98F1}">
      <dgm:prSet/>
      <dgm:spPr/>
      <dgm:t>
        <a:bodyPr/>
        <a:lstStyle/>
        <a:p>
          <a:r>
            <a:rPr lang="it-IT" dirty="0"/>
            <a:t>Se il BIP non si svolge a Parma, lo studente invia alla CMI e alla UO Accoglienza, Mobilità e Studenti Internazionali il Certificato di Frequenza compilato e firmato dalla sede partner.</a:t>
          </a:r>
        </a:p>
      </dgm:t>
    </dgm:pt>
    <dgm:pt modelId="{8E3F2385-8748-4477-84CE-5A3B1784AE3B}" type="parTrans" cxnId="{FDE41A74-BA2B-41EB-9B13-B5A5EF743693}">
      <dgm:prSet/>
      <dgm:spPr/>
      <dgm:t>
        <a:bodyPr/>
        <a:lstStyle/>
        <a:p>
          <a:endParaRPr lang="it-IT"/>
        </a:p>
      </dgm:t>
    </dgm:pt>
    <dgm:pt modelId="{70177BEF-C791-4F62-A486-E4A2A4589FA0}" type="sibTrans" cxnId="{FDE41A74-BA2B-41EB-9B13-B5A5EF743693}">
      <dgm:prSet/>
      <dgm:spPr/>
      <dgm:t>
        <a:bodyPr/>
        <a:lstStyle/>
        <a:p>
          <a:endParaRPr lang="it-IT"/>
        </a:p>
      </dgm:t>
    </dgm:pt>
    <dgm:pt modelId="{CBD97D74-8D0C-4A9D-ADBA-0EBC445D0696}">
      <dgm:prSet phldrT="[Testo]" custT="1"/>
      <dgm:spPr>
        <a:solidFill>
          <a:schemeClr val="accent1">
            <a:lumMod val="75000"/>
          </a:schemeClr>
        </a:solidFill>
      </dgm:spPr>
      <dgm:t>
        <a:bodyPr/>
        <a:lstStyle/>
        <a:p>
          <a:r>
            <a:rPr lang="it-IT" sz="1400" dirty="0">
              <a:solidFill>
                <a:schemeClr val="bg1"/>
              </a:solidFill>
            </a:rPr>
            <a:t>Condivide con la U.O. il materiale utile alla disseminazione.</a:t>
          </a:r>
        </a:p>
      </dgm:t>
    </dgm:pt>
    <dgm:pt modelId="{789B3CD3-040C-4672-997D-8EE44B8970F7}" type="parTrans" cxnId="{679D1EB8-DD32-4D33-997E-256EB6B50D44}">
      <dgm:prSet/>
      <dgm:spPr/>
      <dgm:t>
        <a:bodyPr/>
        <a:lstStyle/>
        <a:p>
          <a:endParaRPr lang="it-IT"/>
        </a:p>
      </dgm:t>
    </dgm:pt>
    <dgm:pt modelId="{10B371D2-6902-4DC2-B2A7-04C056AE2FAA}" type="sibTrans" cxnId="{679D1EB8-DD32-4D33-997E-256EB6B50D44}">
      <dgm:prSet/>
      <dgm:spPr/>
      <dgm:t>
        <a:bodyPr/>
        <a:lstStyle/>
        <a:p>
          <a:endParaRPr lang="it-IT"/>
        </a:p>
      </dgm:t>
    </dgm:pt>
    <dgm:pt modelId="{3CBDE1F4-2E5B-4180-A797-F488D9B418DE}">
      <dgm:prSet phldrT="[Testo]"/>
      <dgm:spPr>
        <a:solidFill>
          <a:schemeClr val="accent1">
            <a:lumMod val="75000"/>
          </a:schemeClr>
        </a:solidFill>
      </dgm:spPr>
      <dgm:t>
        <a:bodyPr/>
        <a:lstStyle/>
        <a:p>
          <a:r>
            <a:rPr lang="it-IT" dirty="0"/>
            <a:t>Cura la rendicontazione e chiusura del progetto sulla piattaforma Europea «</a:t>
          </a:r>
          <a:r>
            <a:rPr lang="it-IT" dirty="0" err="1"/>
            <a:t>Beneficiary</a:t>
          </a:r>
          <a:r>
            <a:rPr lang="it-IT" dirty="0"/>
            <a:t> Module».</a:t>
          </a:r>
        </a:p>
      </dgm:t>
    </dgm:pt>
    <dgm:pt modelId="{4D89C879-89CD-4361-A5CA-4DA2A0B67E59}" type="parTrans" cxnId="{5E206C1C-F356-4F4F-8E7A-2531D46CBF98}">
      <dgm:prSet/>
      <dgm:spPr/>
      <dgm:t>
        <a:bodyPr/>
        <a:lstStyle/>
        <a:p>
          <a:endParaRPr lang="it-IT"/>
        </a:p>
      </dgm:t>
    </dgm:pt>
    <dgm:pt modelId="{11DFF36C-CAD5-4327-B77D-9DA524E59E36}" type="sibTrans" cxnId="{5E206C1C-F356-4F4F-8E7A-2531D46CBF98}">
      <dgm:prSet/>
      <dgm:spPr/>
      <dgm:t>
        <a:bodyPr/>
        <a:lstStyle/>
        <a:p>
          <a:endParaRPr lang="it-IT"/>
        </a:p>
      </dgm:t>
    </dgm:pt>
    <dgm:pt modelId="{A253A8D0-E253-41E8-A8E5-6DDBBD05E5A6}" type="pres">
      <dgm:prSet presAssocID="{006993EE-6F18-400D-8B01-5845D068FE32}" presName="linearFlow" presStyleCnt="0">
        <dgm:presLayoutVars>
          <dgm:dir/>
          <dgm:animLvl val="lvl"/>
          <dgm:resizeHandles/>
        </dgm:presLayoutVars>
      </dgm:prSet>
      <dgm:spPr/>
    </dgm:pt>
    <dgm:pt modelId="{1D254C01-52EE-475C-80BE-9339E99420B7}" type="pres">
      <dgm:prSet presAssocID="{0267A5CD-E21E-4905-8338-3235CE5FBEF1}" presName="compositeNode" presStyleCnt="0">
        <dgm:presLayoutVars>
          <dgm:bulletEnabled val="1"/>
        </dgm:presLayoutVars>
      </dgm:prSet>
      <dgm:spPr/>
    </dgm:pt>
    <dgm:pt modelId="{EB681B24-1014-469D-9848-C7BB103F0C17}" type="pres">
      <dgm:prSet presAssocID="{0267A5CD-E21E-4905-8338-3235CE5FBEF1}" presName="image" presStyleLbl="fgImgPlace1" presStyleIdx="0" presStyleCnt="4"/>
      <dgm:spPr>
        <a:solidFill>
          <a:schemeClr val="accent1">
            <a:lumMod val="40000"/>
            <a:lumOff val="60000"/>
          </a:schemeClr>
        </a:solidFill>
      </dgm:spPr>
    </dgm:pt>
    <dgm:pt modelId="{FA319E5E-BB4C-4A73-8110-92563AA386DF}" type="pres">
      <dgm:prSet presAssocID="{0267A5CD-E21E-4905-8338-3235CE5FBEF1}" presName="childNode" presStyleLbl="node1" presStyleIdx="0" presStyleCnt="4">
        <dgm:presLayoutVars>
          <dgm:bulletEnabled val="1"/>
        </dgm:presLayoutVars>
      </dgm:prSet>
      <dgm:spPr/>
    </dgm:pt>
    <dgm:pt modelId="{6D878537-B077-4459-B7E9-D8CEC725A8B7}" type="pres">
      <dgm:prSet presAssocID="{0267A5CD-E21E-4905-8338-3235CE5FBEF1}" presName="parentNode" presStyleLbl="revTx" presStyleIdx="0" presStyleCnt="4">
        <dgm:presLayoutVars>
          <dgm:chMax val="0"/>
          <dgm:bulletEnabled val="1"/>
        </dgm:presLayoutVars>
      </dgm:prSet>
      <dgm:spPr/>
    </dgm:pt>
    <dgm:pt modelId="{236F413F-E814-4184-B93B-F668D4F5F65F}" type="pres">
      <dgm:prSet presAssocID="{D903DA86-62BA-48D0-B2D2-6F5BF619D0E6}" presName="sibTrans" presStyleCnt="0"/>
      <dgm:spPr/>
    </dgm:pt>
    <dgm:pt modelId="{FBD50BA9-1020-4500-BEFF-374CABCEFEB0}" type="pres">
      <dgm:prSet presAssocID="{76656D60-ADD0-499F-A199-F4B31392360B}" presName="compositeNode" presStyleCnt="0">
        <dgm:presLayoutVars>
          <dgm:bulletEnabled val="1"/>
        </dgm:presLayoutVars>
      </dgm:prSet>
      <dgm:spPr/>
    </dgm:pt>
    <dgm:pt modelId="{CA1C410F-F497-4151-9906-FAF776C2B4CB}" type="pres">
      <dgm:prSet presAssocID="{76656D60-ADD0-499F-A199-F4B31392360B}" presName="image" presStyleLbl="fgImgPlace1" presStyleIdx="1" presStyleCnt="4"/>
      <dgm:spPr>
        <a:solidFill>
          <a:srgbClr val="92D050"/>
        </a:solidFill>
      </dgm:spPr>
    </dgm:pt>
    <dgm:pt modelId="{6F845985-B87D-45CF-84EE-230A1AF5491B}" type="pres">
      <dgm:prSet presAssocID="{76656D60-ADD0-499F-A199-F4B31392360B}" presName="childNode" presStyleLbl="node1" presStyleIdx="1" presStyleCnt="4">
        <dgm:presLayoutVars>
          <dgm:bulletEnabled val="1"/>
        </dgm:presLayoutVars>
      </dgm:prSet>
      <dgm:spPr/>
    </dgm:pt>
    <dgm:pt modelId="{734BEE71-442B-4BEE-9508-B12E705430DE}" type="pres">
      <dgm:prSet presAssocID="{76656D60-ADD0-499F-A199-F4B31392360B}" presName="parentNode" presStyleLbl="revTx" presStyleIdx="1" presStyleCnt="4">
        <dgm:presLayoutVars>
          <dgm:chMax val="0"/>
          <dgm:bulletEnabled val="1"/>
        </dgm:presLayoutVars>
      </dgm:prSet>
      <dgm:spPr/>
    </dgm:pt>
    <dgm:pt modelId="{FD9C9766-603E-4B79-992C-BF3B9AA2DD34}" type="pres">
      <dgm:prSet presAssocID="{68D6DE02-967E-4229-8F04-DBECA1506A32}" presName="sibTrans" presStyleCnt="0"/>
      <dgm:spPr/>
    </dgm:pt>
    <dgm:pt modelId="{DDDDA48C-DB16-47C6-BB68-E001123111FD}" type="pres">
      <dgm:prSet presAssocID="{79EA8DEF-6632-40CD-B29E-90ECC085141F}" presName="compositeNode" presStyleCnt="0">
        <dgm:presLayoutVars>
          <dgm:bulletEnabled val="1"/>
        </dgm:presLayoutVars>
      </dgm:prSet>
      <dgm:spPr/>
    </dgm:pt>
    <dgm:pt modelId="{7A1ECDD5-815E-4F5F-9361-5F763D8AC677}" type="pres">
      <dgm:prSet presAssocID="{79EA8DEF-6632-40CD-B29E-90ECC085141F}" presName="image" presStyleLbl="fgImgPlace1" presStyleIdx="2" presStyleCnt="4"/>
      <dgm:spPr>
        <a:solidFill>
          <a:schemeClr val="accent5">
            <a:lumMod val="40000"/>
            <a:lumOff val="60000"/>
          </a:schemeClr>
        </a:solidFill>
      </dgm:spPr>
    </dgm:pt>
    <dgm:pt modelId="{1D9ED51E-0224-4B19-9E61-B333F524D63C}" type="pres">
      <dgm:prSet presAssocID="{79EA8DEF-6632-40CD-B29E-90ECC085141F}" presName="childNode" presStyleLbl="node1" presStyleIdx="2" presStyleCnt="4" custLinFactNeighborX="6550">
        <dgm:presLayoutVars>
          <dgm:bulletEnabled val="1"/>
        </dgm:presLayoutVars>
      </dgm:prSet>
      <dgm:spPr/>
    </dgm:pt>
    <dgm:pt modelId="{0A67EDE2-EAFE-4D82-A7C4-AE6AB282BC73}" type="pres">
      <dgm:prSet presAssocID="{79EA8DEF-6632-40CD-B29E-90ECC085141F}" presName="parentNode" presStyleLbl="revTx" presStyleIdx="2" presStyleCnt="4">
        <dgm:presLayoutVars>
          <dgm:chMax val="0"/>
          <dgm:bulletEnabled val="1"/>
        </dgm:presLayoutVars>
      </dgm:prSet>
      <dgm:spPr/>
    </dgm:pt>
    <dgm:pt modelId="{58698373-ACF6-47EA-99CE-9179A44C81B7}" type="pres">
      <dgm:prSet presAssocID="{B0B19B5F-28F4-4E73-8350-BEAA49C6D5B2}" presName="sibTrans" presStyleCnt="0"/>
      <dgm:spPr/>
    </dgm:pt>
    <dgm:pt modelId="{D31A23E2-149A-4010-9C13-FA50FC0DE460}" type="pres">
      <dgm:prSet presAssocID="{2F7C61DE-4492-4D01-B1B5-4FD441B43B12}" presName="compositeNode" presStyleCnt="0">
        <dgm:presLayoutVars>
          <dgm:bulletEnabled val="1"/>
        </dgm:presLayoutVars>
      </dgm:prSet>
      <dgm:spPr/>
    </dgm:pt>
    <dgm:pt modelId="{AB4F63BF-6D6B-48C2-9938-4972FD38216C}" type="pres">
      <dgm:prSet presAssocID="{2F7C61DE-4492-4D01-B1B5-4FD441B43B12}" presName="image" presStyleLbl="fgImgPlace1" presStyleIdx="3" presStyleCnt="4"/>
      <dgm:spPr>
        <a:solidFill>
          <a:schemeClr val="accent2">
            <a:lumMod val="60000"/>
            <a:lumOff val="40000"/>
          </a:schemeClr>
        </a:solidFill>
      </dgm:spPr>
    </dgm:pt>
    <dgm:pt modelId="{EFBCB45B-6CCE-4B79-A45C-F7E30190CAA4}" type="pres">
      <dgm:prSet presAssocID="{2F7C61DE-4492-4D01-B1B5-4FD441B43B12}" presName="childNode" presStyleLbl="node1" presStyleIdx="3" presStyleCnt="4">
        <dgm:presLayoutVars>
          <dgm:bulletEnabled val="1"/>
        </dgm:presLayoutVars>
      </dgm:prSet>
      <dgm:spPr/>
    </dgm:pt>
    <dgm:pt modelId="{57E95E79-9452-4526-A3D0-A0F43465C959}" type="pres">
      <dgm:prSet presAssocID="{2F7C61DE-4492-4D01-B1B5-4FD441B43B12}" presName="parentNode" presStyleLbl="revTx" presStyleIdx="3" presStyleCnt="4">
        <dgm:presLayoutVars>
          <dgm:chMax val="0"/>
          <dgm:bulletEnabled val="1"/>
        </dgm:presLayoutVars>
      </dgm:prSet>
      <dgm:spPr/>
    </dgm:pt>
  </dgm:ptLst>
  <dgm:cxnLst>
    <dgm:cxn modelId="{5759691C-6F23-4233-8754-E3128EC366C6}" srcId="{0267A5CD-E21E-4905-8338-3235CE5FBEF1}" destId="{AE3E54A2-8718-4CAF-8491-EECFECA4A870}" srcOrd="2" destOrd="0" parTransId="{0682BCEC-5215-4E2D-8C35-85F7B2364E83}" sibTransId="{DC79696F-986F-4F2A-B26C-DC33FC5C1BC1}"/>
    <dgm:cxn modelId="{5E206C1C-F356-4F4F-8E7A-2531D46CBF98}" srcId="{79EA8DEF-6632-40CD-B29E-90ECC085141F}" destId="{3CBDE1F4-2E5B-4180-A797-F488D9B418DE}" srcOrd="1" destOrd="0" parTransId="{4D89C879-89CD-4361-A5CA-4DA2A0B67E59}" sibTransId="{11DFF36C-CAD5-4327-B77D-9DA524E59E36}"/>
    <dgm:cxn modelId="{84B31C26-88C5-4532-8B90-5DF2896F794F}" type="presOf" srcId="{A5B530CB-A6BD-4B35-80F8-273C4DBBB1BB}" destId="{EFBCB45B-6CCE-4B79-A45C-F7E30190CAA4}" srcOrd="0" destOrd="0" presId="urn:microsoft.com/office/officeart/2005/8/layout/hList2"/>
    <dgm:cxn modelId="{B137A22C-AB75-426E-AD86-4CE7B99A1607}" type="presOf" srcId="{CBD97D74-8D0C-4A9D-ADBA-0EBC445D0696}" destId="{FA319E5E-BB4C-4A73-8110-92563AA386DF}" srcOrd="0" destOrd="1" presId="urn:microsoft.com/office/officeart/2005/8/layout/hList2"/>
    <dgm:cxn modelId="{C396EE2F-9E0B-464C-A6C2-F7EF6C8A06D8}" srcId="{006993EE-6F18-400D-8B01-5845D068FE32}" destId="{79EA8DEF-6632-40CD-B29E-90ECC085141F}" srcOrd="2" destOrd="0" parTransId="{2F15901B-24BF-4D11-9040-C5613B5971F2}" sibTransId="{B0B19B5F-28F4-4E73-8350-BEAA49C6D5B2}"/>
    <dgm:cxn modelId="{89FE6F30-7032-4026-A7B9-5591D9E37D94}" type="presOf" srcId="{006993EE-6F18-400D-8B01-5845D068FE32}" destId="{A253A8D0-E253-41E8-A8E5-6DDBBD05E5A6}" srcOrd="0" destOrd="0" presId="urn:microsoft.com/office/officeart/2005/8/layout/hList2"/>
    <dgm:cxn modelId="{CAC9E733-385C-4F66-8563-F713BEBC15FE}" srcId="{006993EE-6F18-400D-8B01-5845D068FE32}" destId="{0267A5CD-E21E-4905-8338-3235CE5FBEF1}" srcOrd="0" destOrd="0" parTransId="{284CB7F6-9F9C-4506-8E64-188153723D7E}" sibTransId="{D903DA86-62BA-48D0-B2D2-6F5BF619D0E6}"/>
    <dgm:cxn modelId="{2C2AC340-E0D6-4869-BF58-8853D9A75557}" type="presOf" srcId="{719B7F4D-04A0-4344-9590-F9FC1E2EB481}" destId="{FA319E5E-BB4C-4A73-8110-92563AA386DF}" srcOrd="0" destOrd="0" presId="urn:microsoft.com/office/officeart/2005/8/layout/hList2"/>
    <dgm:cxn modelId="{49C84C5D-DE66-4010-9AB2-6E61A5554F15}" type="presOf" srcId="{0267A5CD-E21E-4905-8338-3235CE5FBEF1}" destId="{6D878537-B077-4459-B7E9-D8CEC725A8B7}" srcOrd="0" destOrd="0" presId="urn:microsoft.com/office/officeart/2005/8/layout/hList2"/>
    <dgm:cxn modelId="{8357C55E-EEB3-4821-B902-307044A49B78}" type="presOf" srcId="{76656D60-ADD0-499F-A199-F4B31392360B}" destId="{734BEE71-442B-4BEE-9508-B12E705430DE}" srcOrd="0" destOrd="0" presId="urn:microsoft.com/office/officeart/2005/8/layout/hList2"/>
    <dgm:cxn modelId="{BC34DF6D-EB91-40BC-865E-2CC8F29CF057}" srcId="{0267A5CD-E21E-4905-8338-3235CE5FBEF1}" destId="{719B7F4D-04A0-4344-9590-F9FC1E2EB481}" srcOrd="0" destOrd="0" parTransId="{519B44FA-0EFC-41B1-A271-01886936C4A8}" sibTransId="{3AE9AFA7-CCE8-43C7-8730-4BA3B80B7AA3}"/>
    <dgm:cxn modelId="{FDE41A74-BA2B-41EB-9B13-B5A5EF743693}" srcId="{76656D60-ADD0-499F-A199-F4B31392360B}" destId="{A3238785-1256-4690-A7EA-6A0BC8DF98F1}" srcOrd="0" destOrd="0" parTransId="{8E3F2385-8748-4477-84CE-5A3B1784AE3B}" sibTransId="{70177BEF-C791-4F62-A486-E4A2A4589FA0}"/>
    <dgm:cxn modelId="{2E82D35A-3402-4F7D-987D-1B109F612EDD}" type="presOf" srcId="{79EA8DEF-6632-40CD-B29E-90ECC085141F}" destId="{0A67EDE2-EAFE-4D82-A7C4-AE6AB282BC73}" srcOrd="0" destOrd="0" presId="urn:microsoft.com/office/officeart/2005/8/layout/hList2"/>
    <dgm:cxn modelId="{5BCFCD81-AEF2-41E8-A25D-5ADE6FC73F84}" type="presOf" srcId="{A3238785-1256-4690-A7EA-6A0BC8DF98F1}" destId="{6F845985-B87D-45CF-84EE-230A1AF5491B}" srcOrd="0" destOrd="0" presId="urn:microsoft.com/office/officeart/2005/8/layout/hList2"/>
    <dgm:cxn modelId="{CD657182-7073-4586-AA4F-2EA5FB56E9DB}" type="presOf" srcId="{2F7C61DE-4492-4D01-B1B5-4FD441B43B12}" destId="{57E95E79-9452-4526-A3D0-A0F43465C959}" srcOrd="0" destOrd="0" presId="urn:microsoft.com/office/officeart/2005/8/layout/hList2"/>
    <dgm:cxn modelId="{CD1AEA9E-B32A-4622-AB72-710B9C6A892E}" type="presOf" srcId="{AE3E54A2-8718-4CAF-8491-EECFECA4A870}" destId="{FA319E5E-BB4C-4A73-8110-92563AA386DF}" srcOrd="0" destOrd="2" presId="urn:microsoft.com/office/officeart/2005/8/layout/hList2"/>
    <dgm:cxn modelId="{86AD20B3-D699-4758-9610-6E267D6ABCF8}" srcId="{006993EE-6F18-400D-8B01-5845D068FE32}" destId="{2F7C61DE-4492-4D01-B1B5-4FD441B43B12}" srcOrd="3" destOrd="0" parTransId="{E1E53EF1-A648-40CD-B640-ED7B61F75ADD}" sibTransId="{997CCDEB-E230-4CC0-A6BA-57ADC23BDAEF}"/>
    <dgm:cxn modelId="{65D234B4-6D53-4857-A660-EB0F9E296FC9}" srcId="{2F7C61DE-4492-4D01-B1B5-4FD441B43B12}" destId="{A5B530CB-A6BD-4B35-80F8-273C4DBBB1BB}" srcOrd="0" destOrd="0" parTransId="{AD7A67FB-BD2A-44DC-8D7B-D6BBFC177B4B}" sibTransId="{3E080C9B-BDF5-4625-9FF1-E369CB37B364}"/>
    <dgm:cxn modelId="{679D1EB8-DD32-4D33-997E-256EB6B50D44}" srcId="{0267A5CD-E21E-4905-8338-3235CE5FBEF1}" destId="{CBD97D74-8D0C-4A9D-ADBA-0EBC445D0696}" srcOrd="1" destOrd="0" parTransId="{789B3CD3-040C-4672-997D-8EE44B8970F7}" sibTransId="{10B371D2-6902-4DC2-B2A7-04C056AE2FAA}"/>
    <dgm:cxn modelId="{BBA14EC3-C10F-4D9D-BAA7-CFECEEF4F072}" srcId="{79EA8DEF-6632-40CD-B29E-90ECC085141F}" destId="{C63B2806-CEA4-4735-BFAA-02B67B8B289F}" srcOrd="0" destOrd="0" parTransId="{23F00AD4-6688-44ED-BC32-0D083A71C77F}" sibTransId="{3D779269-FAA3-4DD2-A5A9-73119742E63A}"/>
    <dgm:cxn modelId="{8FCE4BC5-78F8-46A8-8C36-B46742009A9E}" type="presOf" srcId="{3CBDE1F4-2E5B-4180-A797-F488D9B418DE}" destId="{1D9ED51E-0224-4B19-9E61-B333F524D63C}" srcOrd="0" destOrd="1" presId="urn:microsoft.com/office/officeart/2005/8/layout/hList2"/>
    <dgm:cxn modelId="{C59DE3E8-146F-4127-9B70-2D5C39E602DB}" srcId="{006993EE-6F18-400D-8B01-5845D068FE32}" destId="{76656D60-ADD0-499F-A199-F4B31392360B}" srcOrd="1" destOrd="0" parTransId="{129BA043-22AC-42E0-8351-3D30264E05F8}" sibTransId="{68D6DE02-967E-4229-8F04-DBECA1506A32}"/>
    <dgm:cxn modelId="{8000DDFF-808B-44CA-B4F7-B21D3CA72FAA}" type="presOf" srcId="{C63B2806-CEA4-4735-BFAA-02B67B8B289F}" destId="{1D9ED51E-0224-4B19-9E61-B333F524D63C}" srcOrd="0" destOrd="0" presId="urn:microsoft.com/office/officeart/2005/8/layout/hList2"/>
    <dgm:cxn modelId="{13F08C67-7861-4724-9799-48C349C8F8A0}" type="presParOf" srcId="{A253A8D0-E253-41E8-A8E5-6DDBBD05E5A6}" destId="{1D254C01-52EE-475C-80BE-9339E99420B7}" srcOrd="0" destOrd="0" presId="urn:microsoft.com/office/officeart/2005/8/layout/hList2"/>
    <dgm:cxn modelId="{BE390039-E158-4295-A28B-E54697F1C08A}" type="presParOf" srcId="{1D254C01-52EE-475C-80BE-9339E99420B7}" destId="{EB681B24-1014-469D-9848-C7BB103F0C17}" srcOrd="0" destOrd="0" presId="urn:microsoft.com/office/officeart/2005/8/layout/hList2"/>
    <dgm:cxn modelId="{EF8A1407-DAD9-457A-ACAB-4E87D1AF8A2D}" type="presParOf" srcId="{1D254C01-52EE-475C-80BE-9339E99420B7}" destId="{FA319E5E-BB4C-4A73-8110-92563AA386DF}" srcOrd="1" destOrd="0" presId="urn:microsoft.com/office/officeart/2005/8/layout/hList2"/>
    <dgm:cxn modelId="{4F4F9269-DE3A-4F71-BDE4-80ACC81ACC5B}" type="presParOf" srcId="{1D254C01-52EE-475C-80BE-9339E99420B7}" destId="{6D878537-B077-4459-B7E9-D8CEC725A8B7}" srcOrd="2" destOrd="0" presId="urn:microsoft.com/office/officeart/2005/8/layout/hList2"/>
    <dgm:cxn modelId="{086CDAFD-2F68-49C0-8AB4-BAB7C35032B4}" type="presParOf" srcId="{A253A8D0-E253-41E8-A8E5-6DDBBD05E5A6}" destId="{236F413F-E814-4184-B93B-F668D4F5F65F}" srcOrd="1" destOrd="0" presId="urn:microsoft.com/office/officeart/2005/8/layout/hList2"/>
    <dgm:cxn modelId="{F8C019B9-5DA8-49EF-A477-298D5C2BD396}" type="presParOf" srcId="{A253A8D0-E253-41E8-A8E5-6DDBBD05E5A6}" destId="{FBD50BA9-1020-4500-BEFF-374CABCEFEB0}" srcOrd="2" destOrd="0" presId="urn:microsoft.com/office/officeart/2005/8/layout/hList2"/>
    <dgm:cxn modelId="{1E1848DC-6570-4AA0-9111-F4B42F40F61B}" type="presParOf" srcId="{FBD50BA9-1020-4500-BEFF-374CABCEFEB0}" destId="{CA1C410F-F497-4151-9906-FAF776C2B4CB}" srcOrd="0" destOrd="0" presId="urn:microsoft.com/office/officeart/2005/8/layout/hList2"/>
    <dgm:cxn modelId="{E55031C0-7A6F-44E1-94DB-3BEA3558F597}" type="presParOf" srcId="{FBD50BA9-1020-4500-BEFF-374CABCEFEB0}" destId="{6F845985-B87D-45CF-84EE-230A1AF5491B}" srcOrd="1" destOrd="0" presId="urn:microsoft.com/office/officeart/2005/8/layout/hList2"/>
    <dgm:cxn modelId="{14591E7F-F390-4C63-A339-89D9B1FD18FF}" type="presParOf" srcId="{FBD50BA9-1020-4500-BEFF-374CABCEFEB0}" destId="{734BEE71-442B-4BEE-9508-B12E705430DE}" srcOrd="2" destOrd="0" presId="urn:microsoft.com/office/officeart/2005/8/layout/hList2"/>
    <dgm:cxn modelId="{5E54EE4B-EFA7-4CFA-AA01-543965E3E9F6}" type="presParOf" srcId="{A253A8D0-E253-41E8-A8E5-6DDBBD05E5A6}" destId="{FD9C9766-603E-4B79-992C-BF3B9AA2DD34}" srcOrd="3" destOrd="0" presId="urn:microsoft.com/office/officeart/2005/8/layout/hList2"/>
    <dgm:cxn modelId="{31F31301-807F-4A2F-8C39-696E5766B8D5}" type="presParOf" srcId="{A253A8D0-E253-41E8-A8E5-6DDBBD05E5A6}" destId="{DDDDA48C-DB16-47C6-BB68-E001123111FD}" srcOrd="4" destOrd="0" presId="urn:microsoft.com/office/officeart/2005/8/layout/hList2"/>
    <dgm:cxn modelId="{7951C9ED-B34F-424D-80D9-97B79EE2BB02}" type="presParOf" srcId="{DDDDA48C-DB16-47C6-BB68-E001123111FD}" destId="{7A1ECDD5-815E-4F5F-9361-5F763D8AC677}" srcOrd="0" destOrd="0" presId="urn:microsoft.com/office/officeart/2005/8/layout/hList2"/>
    <dgm:cxn modelId="{DDA8CB43-CC9F-46C7-B611-F1072593FC2D}" type="presParOf" srcId="{DDDDA48C-DB16-47C6-BB68-E001123111FD}" destId="{1D9ED51E-0224-4B19-9E61-B333F524D63C}" srcOrd="1" destOrd="0" presId="urn:microsoft.com/office/officeart/2005/8/layout/hList2"/>
    <dgm:cxn modelId="{AB2E1B6C-F495-4C6E-AB86-A8CC44678B6F}" type="presParOf" srcId="{DDDDA48C-DB16-47C6-BB68-E001123111FD}" destId="{0A67EDE2-EAFE-4D82-A7C4-AE6AB282BC73}" srcOrd="2" destOrd="0" presId="urn:microsoft.com/office/officeart/2005/8/layout/hList2"/>
    <dgm:cxn modelId="{00704E25-04F3-40DC-A8C4-9B9E44D044BF}" type="presParOf" srcId="{A253A8D0-E253-41E8-A8E5-6DDBBD05E5A6}" destId="{58698373-ACF6-47EA-99CE-9179A44C81B7}" srcOrd="5" destOrd="0" presId="urn:microsoft.com/office/officeart/2005/8/layout/hList2"/>
    <dgm:cxn modelId="{8A9EBFF0-38FA-4B93-957E-E2EAD7DA89E2}" type="presParOf" srcId="{A253A8D0-E253-41E8-A8E5-6DDBBD05E5A6}" destId="{D31A23E2-149A-4010-9C13-FA50FC0DE460}" srcOrd="6" destOrd="0" presId="urn:microsoft.com/office/officeart/2005/8/layout/hList2"/>
    <dgm:cxn modelId="{BB718932-732E-4EFA-A5D3-3423E529F54F}" type="presParOf" srcId="{D31A23E2-149A-4010-9C13-FA50FC0DE460}" destId="{AB4F63BF-6D6B-48C2-9938-4972FD38216C}" srcOrd="0" destOrd="0" presId="urn:microsoft.com/office/officeart/2005/8/layout/hList2"/>
    <dgm:cxn modelId="{A188109F-1386-44F1-9C5C-EEC2D53BCE3F}" type="presParOf" srcId="{D31A23E2-149A-4010-9C13-FA50FC0DE460}" destId="{EFBCB45B-6CCE-4B79-A45C-F7E30190CAA4}" srcOrd="1" destOrd="0" presId="urn:microsoft.com/office/officeart/2005/8/layout/hList2"/>
    <dgm:cxn modelId="{115E3E7F-622F-4531-831A-621C0FAEBEDA}" type="presParOf" srcId="{D31A23E2-149A-4010-9C13-FA50FC0DE460}" destId="{57E95E79-9452-4526-A3D0-A0F43465C959}" srcOrd="2" destOrd="0" presId="urn:microsoft.com/office/officeart/2005/8/layout/h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DAA1C8B7-C3A6-42C3-9DB1-815F11433B98}"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it-IT"/>
        </a:p>
      </dgm:t>
    </dgm:pt>
    <dgm:pt modelId="{7225CC48-D3A5-46C2-958E-C884036FF8AF}">
      <dgm:prSet phldrT="[Testo]"/>
      <dgm:spPr/>
      <dgm:t>
        <a:bodyPr/>
        <a:lstStyle/>
        <a:p>
          <a:r>
            <a:rPr lang="it-IT" dirty="0"/>
            <a:t>Il docente coordinatore locale per UNIPR riceve la proposta di partecipazione al BIP da un Ateneo partner.</a:t>
          </a:r>
        </a:p>
      </dgm:t>
    </dgm:pt>
    <dgm:pt modelId="{8ECE197C-65CF-49F7-ADD8-F96D9243F51D}" type="parTrans" cxnId="{F924ABBD-5C90-4A3E-84E7-8CCE091EFC2C}">
      <dgm:prSet/>
      <dgm:spPr/>
      <dgm:t>
        <a:bodyPr/>
        <a:lstStyle/>
        <a:p>
          <a:endParaRPr lang="it-IT"/>
        </a:p>
      </dgm:t>
    </dgm:pt>
    <dgm:pt modelId="{08547E7F-8358-424B-944B-9F4907F615DC}" type="sibTrans" cxnId="{F924ABBD-5C90-4A3E-84E7-8CCE091EFC2C}">
      <dgm:prSet/>
      <dgm:spPr/>
      <dgm:t>
        <a:bodyPr/>
        <a:lstStyle/>
        <a:p>
          <a:endParaRPr lang="it-IT"/>
        </a:p>
      </dgm:t>
    </dgm:pt>
    <dgm:pt modelId="{26753685-77FF-4BD1-95FE-DD98EA903BCB}">
      <dgm:prSet phldrT="[Testo]"/>
      <dgm:spPr/>
      <dgm:t>
        <a:bodyPr/>
        <a:lstStyle/>
        <a:p>
          <a:r>
            <a:rPr lang="it-IT" dirty="0"/>
            <a:t>Invia alla U.O. le informazioni sul BIP (titolo, università coordinatrice e sede di svolgimento in presenza) e la richiesta di disponibilità di copertura economica per n. X mobilità (studenti) e Y mobilità (docenti, SOLO SE coinvolti nell’insegnamento).</a:t>
          </a:r>
        </a:p>
      </dgm:t>
    </dgm:pt>
    <dgm:pt modelId="{ACDB4A8E-E547-4BEB-B30D-D086BBB608A8}" type="parTrans" cxnId="{E8E77DD6-B587-4191-AA39-440666267E63}">
      <dgm:prSet/>
      <dgm:spPr/>
      <dgm:t>
        <a:bodyPr/>
        <a:lstStyle/>
        <a:p>
          <a:endParaRPr lang="it-IT"/>
        </a:p>
      </dgm:t>
    </dgm:pt>
    <dgm:pt modelId="{8B522915-26BC-4488-A26D-9D663296DB63}" type="sibTrans" cxnId="{E8E77DD6-B587-4191-AA39-440666267E63}">
      <dgm:prSet/>
      <dgm:spPr/>
      <dgm:t>
        <a:bodyPr/>
        <a:lstStyle/>
        <a:p>
          <a:endParaRPr lang="it-IT"/>
        </a:p>
      </dgm:t>
    </dgm:pt>
    <dgm:pt modelId="{ED979430-DAC9-4024-A4ED-8A999C6A4791}">
      <dgm:prSet phldrT="[Testo]"/>
      <dgm:spPr/>
      <dgm:t>
        <a:bodyPr/>
        <a:lstStyle/>
        <a:p>
          <a:r>
            <a:rPr lang="it-IT" dirty="0"/>
            <a:t>La U.O. Accoglienza riceve la richiesta del docente, verifica la presenza dei requisiti necessari e valuta il numero di contributi disponibili.</a:t>
          </a:r>
        </a:p>
      </dgm:t>
    </dgm:pt>
    <dgm:pt modelId="{46D66EBB-6735-407C-B7B8-7A4C79C7D7CC}" type="parTrans" cxnId="{027BEF8D-F9A3-45BC-BCD6-7BE193654219}">
      <dgm:prSet/>
      <dgm:spPr/>
      <dgm:t>
        <a:bodyPr/>
        <a:lstStyle/>
        <a:p>
          <a:endParaRPr lang="it-IT"/>
        </a:p>
      </dgm:t>
    </dgm:pt>
    <dgm:pt modelId="{91E4CA73-B238-4A5E-B6BA-4D3C7235D328}" type="sibTrans" cxnId="{027BEF8D-F9A3-45BC-BCD6-7BE193654219}">
      <dgm:prSet/>
      <dgm:spPr/>
      <dgm:t>
        <a:bodyPr/>
        <a:lstStyle/>
        <a:p>
          <a:endParaRPr lang="it-IT"/>
        </a:p>
      </dgm:t>
    </dgm:pt>
    <dgm:pt modelId="{9B44B415-D837-4D71-BE30-96E9E1C06225}" type="pres">
      <dgm:prSet presAssocID="{DAA1C8B7-C3A6-42C3-9DB1-815F11433B98}" presName="Name0" presStyleCnt="0">
        <dgm:presLayoutVars>
          <dgm:chMax val="7"/>
          <dgm:chPref val="7"/>
          <dgm:dir/>
        </dgm:presLayoutVars>
      </dgm:prSet>
      <dgm:spPr/>
    </dgm:pt>
    <dgm:pt modelId="{4ED73B6A-2FAB-4012-9A78-9FEAA8E67371}" type="pres">
      <dgm:prSet presAssocID="{DAA1C8B7-C3A6-42C3-9DB1-815F11433B98}" presName="Name1" presStyleCnt="0"/>
      <dgm:spPr/>
    </dgm:pt>
    <dgm:pt modelId="{D87FCE49-D4EB-410F-AA4E-13FA39F658CF}" type="pres">
      <dgm:prSet presAssocID="{DAA1C8B7-C3A6-42C3-9DB1-815F11433B98}" presName="cycle" presStyleCnt="0"/>
      <dgm:spPr/>
    </dgm:pt>
    <dgm:pt modelId="{FD10A4DA-E19C-416E-A153-1EE6A73461E3}" type="pres">
      <dgm:prSet presAssocID="{DAA1C8B7-C3A6-42C3-9DB1-815F11433B98}" presName="srcNode" presStyleLbl="node1" presStyleIdx="0" presStyleCnt="3"/>
      <dgm:spPr/>
    </dgm:pt>
    <dgm:pt modelId="{53980089-4B6F-43EE-8683-383FA319AFFC}" type="pres">
      <dgm:prSet presAssocID="{DAA1C8B7-C3A6-42C3-9DB1-815F11433B98}" presName="conn" presStyleLbl="parChTrans1D2" presStyleIdx="0" presStyleCnt="1"/>
      <dgm:spPr/>
    </dgm:pt>
    <dgm:pt modelId="{200D846F-8EC0-4368-B73D-61613B14BBEF}" type="pres">
      <dgm:prSet presAssocID="{DAA1C8B7-C3A6-42C3-9DB1-815F11433B98}" presName="extraNode" presStyleLbl="node1" presStyleIdx="0" presStyleCnt="3"/>
      <dgm:spPr/>
    </dgm:pt>
    <dgm:pt modelId="{7245889A-4965-4E5B-9462-C9820280EF06}" type="pres">
      <dgm:prSet presAssocID="{DAA1C8B7-C3A6-42C3-9DB1-815F11433B98}" presName="dstNode" presStyleLbl="node1" presStyleIdx="0" presStyleCnt="3"/>
      <dgm:spPr/>
    </dgm:pt>
    <dgm:pt modelId="{709591B0-0866-48BC-8300-2848AC1B2554}" type="pres">
      <dgm:prSet presAssocID="{7225CC48-D3A5-46C2-958E-C884036FF8AF}" presName="text_1" presStyleLbl="node1" presStyleIdx="0" presStyleCnt="3">
        <dgm:presLayoutVars>
          <dgm:bulletEnabled val="1"/>
        </dgm:presLayoutVars>
      </dgm:prSet>
      <dgm:spPr/>
    </dgm:pt>
    <dgm:pt modelId="{A7E4DF75-2B1F-4678-B10C-9CC3D69678C8}" type="pres">
      <dgm:prSet presAssocID="{7225CC48-D3A5-46C2-958E-C884036FF8AF}" presName="accent_1" presStyleCnt="0"/>
      <dgm:spPr/>
    </dgm:pt>
    <dgm:pt modelId="{433CFA9A-BAC1-48A8-BDE2-A96FDD8F48B6}" type="pres">
      <dgm:prSet presAssocID="{7225CC48-D3A5-46C2-958E-C884036FF8AF}" presName="accentRepeatNode" presStyleLbl="solidFgAcc1" presStyleIdx="0" presStyleCnt="3"/>
      <dgm:spPr>
        <a:solidFill>
          <a:srgbClr val="FFC000"/>
        </a:solidFill>
      </dgm:spPr>
    </dgm:pt>
    <dgm:pt modelId="{455287EF-C781-42E6-86D1-58BE8CEB7357}" type="pres">
      <dgm:prSet presAssocID="{26753685-77FF-4BD1-95FE-DD98EA903BCB}" presName="text_2" presStyleLbl="node1" presStyleIdx="1" presStyleCnt="3">
        <dgm:presLayoutVars>
          <dgm:bulletEnabled val="1"/>
        </dgm:presLayoutVars>
      </dgm:prSet>
      <dgm:spPr/>
    </dgm:pt>
    <dgm:pt modelId="{A938894B-0F8A-4CC3-912B-CD52260A7EF3}" type="pres">
      <dgm:prSet presAssocID="{26753685-77FF-4BD1-95FE-DD98EA903BCB}" presName="accent_2" presStyleCnt="0"/>
      <dgm:spPr/>
    </dgm:pt>
    <dgm:pt modelId="{508B5232-0412-445A-BA70-99BF0DC1ADF3}" type="pres">
      <dgm:prSet presAssocID="{26753685-77FF-4BD1-95FE-DD98EA903BCB}" presName="accentRepeatNode" presStyleLbl="solidFgAcc1" presStyleIdx="1" presStyleCnt="3"/>
      <dgm:spPr>
        <a:solidFill>
          <a:srgbClr val="FFC000"/>
        </a:solidFill>
      </dgm:spPr>
    </dgm:pt>
    <dgm:pt modelId="{B233A353-2E06-4432-A877-07E9AC01B6B3}" type="pres">
      <dgm:prSet presAssocID="{ED979430-DAC9-4024-A4ED-8A999C6A4791}" presName="text_3" presStyleLbl="node1" presStyleIdx="2" presStyleCnt="3">
        <dgm:presLayoutVars>
          <dgm:bulletEnabled val="1"/>
        </dgm:presLayoutVars>
      </dgm:prSet>
      <dgm:spPr/>
    </dgm:pt>
    <dgm:pt modelId="{0BFE3598-7B93-4338-80EA-D1C4C32857AC}" type="pres">
      <dgm:prSet presAssocID="{ED979430-DAC9-4024-A4ED-8A999C6A4791}" presName="accent_3" presStyleCnt="0"/>
      <dgm:spPr/>
    </dgm:pt>
    <dgm:pt modelId="{49AA4BC5-9804-4105-9CE6-A330ED464C2F}" type="pres">
      <dgm:prSet presAssocID="{ED979430-DAC9-4024-A4ED-8A999C6A4791}" presName="accentRepeatNode" presStyleLbl="solidFgAcc1" presStyleIdx="2" presStyleCnt="3"/>
      <dgm:spPr>
        <a:solidFill>
          <a:srgbClr val="FFC000"/>
        </a:solidFill>
      </dgm:spPr>
    </dgm:pt>
  </dgm:ptLst>
  <dgm:cxnLst>
    <dgm:cxn modelId="{B45D3624-0990-4189-AC20-52FAF7ADE85E}" type="presOf" srcId="{ED979430-DAC9-4024-A4ED-8A999C6A4791}" destId="{B233A353-2E06-4432-A877-07E9AC01B6B3}" srcOrd="0" destOrd="0" presId="urn:microsoft.com/office/officeart/2008/layout/VerticalCurvedList"/>
    <dgm:cxn modelId="{7DEC8E62-C1EA-4C45-BE92-0EBCEEA29E67}" type="presOf" srcId="{08547E7F-8358-424B-944B-9F4907F615DC}" destId="{53980089-4B6F-43EE-8683-383FA319AFFC}" srcOrd="0" destOrd="0" presId="urn:microsoft.com/office/officeart/2008/layout/VerticalCurvedList"/>
    <dgm:cxn modelId="{027BEF8D-F9A3-45BC-BCD6-7BE193654219}" srcId="{DAA1C8B7-C3A6-42C3-9DB1-815F11433B98}" destId="{ED979430-DAC9-4024-A4ED-8A999C6A4791}" srcOrd="2" destOrd="0" parTransId="{46D66EBB-6735-407C-B7B8-7A4C79C7D7CC}" sibTransId="{91E4CA73-B238-4A5E-B6BA-4D3C7235D328}"/>
    <dgm:cxn modelId="{F924ABBD-5C90-4A3E-84E7-8CCE091EFC2C}" srcId="{DAA1C8B7-C3A6-42C3-9DB1-815F11433B98}" destId="{7225CC48-D3A5-46C2-958E-C884036FF8AF}" srcOrd="0" destOrd="0" parTransId="{8ECE197C-65CF-49F7-ADD8-F96D9243F51D}" sibTransId="{08547E7F-8358-424B-944B-9F4907F615DC}"/>
    <dgm:cxn modelId="{52E400CB-0CE2-4E18-80A2-5CB11E30AFC9}" type="presOf" srcId="{DAA1C8B7-C3A6-42C3-9DB1-815F11433B98}" destId="{9B44B415-D837-4D71-BE30-96E9E1C06225}" srcOrd="0" destOrd="0" presId="urn:microsoft.com/office/officeart/2008/layout/VerticalCurvedList"/>
    <dgm:cxn modelId="{D06F13D2-8B88-4C3D-880E-A55B358C9F92}" type="presOf" srcId="{7225CC48-D3A5-46C2-958E-C884036FF8AF}" destId="{709591B0-0866-48BC-8300-2848AC1B2554}" srcOrd="0" destOrd="0" presId="urn:microsoft.com/office/officeart/2008/layout/VerticalCurvedList"/>
    <dgm:cxn modelId="{F223BFD4-AE50-4CB7-AFF1-3E6BC25A66DA}" type="presOf" srcId="{26753685-77FF-4BD1-95FE-DD98EA903BCB}" destId="{455287EF-C781-42E6-86D1-58BE8CEB7357}" srcOrd="0" destOrd="0" presId="urn:microsoft.com/office/officeart/2008/layout/VerticalCurvedList"/>
    <dgm:cxn modelId="{E8E77DD6-B587-4191-AA39-440666267E63}" srcId="{DAA1C8B7-C3A6-42C3-9DB1-815F11433B98}" destId="{26753685-77FF-4BD1-95FE-DD98EA903BCB}" srcOrd="1" destOrd="0" parTransId="{ACDB4A8E-E547-4BEB-B30D-D086BBB608A8}" sibTransId="{8B522915-26BC-4488-A26D-9D663296DB63}"/>
    <dgm:cxn modelId="{7A63D118-F913-4E74-9790-804A68D9BD80}" type="presParOf" srcId="{9B44B415-D837-4D71-BE30-96E9E1C06225}" destId="{4ED73B6A-2FAB-4012-9A78-9FEAA8E67371}" srcOrd="0" destOrd="0" presId="urn:microsoft.com/office/officeart/2008/layout/VerticalCurvedList"/>
    <dgm:cxn modelId="{AE9361FF-5C8F-4457-9AA5-DCE41390978D}" type="presParOf" srcId="{4ED73B6A-2FAB-4012-9A78-9FEAA8E67371}" destId="{D87FCE49-D4EB-410F-AA4E-13FA39F658CF}" srcOrd="0" destOrd="0" presId="urn:microsoft.com/office/officeart/2008/layout/VerticalCurvedList"/>
    <dgm:cxn modelId="{88EBF0EF-2061-41E6-952E-3D6A57E4A7B2}" type="presParOf" srcId="{D87FCE49-D4EB-410F-AA4E-13FA39F658CF}" destId="{FD10A4DA-E19C-416E-A153-1EE6A73461E3}" srcOrd="0" destOrd="0" presId="urn:microsoft.com/office/officeart/2008/layout/VerticalCurvedList"/>
    <dgm:cxn modelId="{08641B9B-E4B9-4514-88D4-D5F1DAB01B34}" type="presParOf" srcId="{D87FCE49-D4EB-410F-AA4E-13FA39F658CF}" destId="{53980089-4B6F-43EE-8683-383FA319AFFC}" srcOrd="1" destOrd="0" presId="urn:microsoft.com/office/officeart/2008/layout/VerticalCurvedList"/>
    <dgm:cxn modelId="{4DDBC577-3A14-4F94-BAA2-96E086F08BD4}" type="presParOf" srcId="{D87FCE49-D4EB-410F-AA4E-13FA39F658CF}" destId="{200D846F-8EC0-4368-B73D-61613B14BBEF}" srcOrd="2" destOrd="0" presId="urn:microsoft.com/office/officeart/2008/layout/VerticalCurvedList"/>
    <dgm:cxn modelId="{B71D316E-4902-4863-972D-87185C2D8D6E}" type="presParOf" srcId="{D87FCE49-D4EB-410F-AA4E-13FA39F658CF}" destId="{7245889A-4965-4E5B-9462-C9820280EF06}" srcOrd="3" destOrd="0" presId="urn:microsoft.com/office/officeart/2008/layout/VerticalCurvedList"/>
    <dgm:cxn modelId="{DD777565-A273-432C-AF7B-1F61700A93A3}" type="presParOf" srcId="{4ED73B6A-2FAB-4012-9A78-9FEAA8E67371}" destId="{709591B0-0866-48BC-8300-2848AC1B2554}" srcOrd="1" destOrd="0" presId="urn:microsoft.com/office/officeart/2008/layout/VerticalCurvedList"/>
    <dgm:cxn modelId="{DE17B3A0-74E8-4EEA-96A5-B0D5FA30F055}" type="presParOf" srcId="{4ED73B6A-2FAB-4012-9A78-9FEAA8E67371}" destId="{A7E4DF75-2B1F-4678-B10C-9CC3D69678C8}" srcOrd="2" destOrd="0" presId="urn:microsoft.com/office/officeart/2008/layout/VerticalCurvedList"/>
    <dgm:cxn modelId="{7A7F34A1-54D6-449E-BA4C-56EC8C06F599}" type="presParOf" srcId="{A7E4DF75-2B1F-4678-B10C-9CC3D69678C8}" destId="{433CFA9A-BAC1-48A8-BDE2-A96FDD8F48B6}" srcOrd="0" destOrd="0" presId="urn:microsoft.com/office/officeart/2008/layout/VerticalCurvedList"/>
    <dgm:cxn modelId="{F7EE5547-9607-4371-92DF-FCB6DB227691}" type="presParOf" srcId="{4ED73B6A-2FAB-4012-9A78-9FEAA8E67371}" destId="{455287EF-C781-42E6-86D1-58BE8CEB7357}" srcOrd="3" destOrd="0" presId="urn:microsoft.com/office/officeart/2008/layout/VerticalCurvedList"/>
    <dgm:cxn modelId="{D22EE549-6491-4B19-932A-BA1D20B28E0E}" type="presParOf" srcId="{4ED73B6A-2FAB-4012-9A78-9FEAA8E67371}" destId="{A938894B-0F8A-4CC3-912B-CD52260A7EF3}" srcOrd="4" destOrd="0" presId="urn:microsoft.com/office/officeart/2008/layout/VerticalCurvedList"/>
    <dgm:cxn modelId="{E94CA643-8FA3-41FF-85AD-54EB79DB8E9F}" type="presParOf" srcId="{A938894B-0F8A-4CC3-912B-CD52260A7EF3}" destId="{508B5232-0412-445A-BA70-99BF0DC1ADF3}" srcOrd="0" destOrd="0" presId="urn:microsoft.com/office/officeart/2008/layout/VerticalCurvedList"/>
    <dgm:cxn modelId="{07AF257B-A1F1-4BB0-B818-A9FD0EC38230}" type="presParOf" srcId="{4ED73B6A-2FAB-4012-9A78-9FEAA8E67371}" destId="{B233A353-2E06-4432-A877-07E9AC01B6B3}" srcOrd="5" destOrd="0" presId="urn:microsoft.com/office/officeart/2008/layout/VerticalCurvedList"/>
    <dgm:cxn modelId="{84B8F8BF-44D5-4AE1-B153-75D3C25F379A}" type="presParOf" srcId="{4ED73B6A-2FAB-4012-9A78-9FEAA8E67371}" destId="{0BFE3598-7B93-4338-80EA-D1C4C32857AC}" srcOrd="6" destOrd="0" presId="urn:microsoft.com/office/officeart/2008/layout/VerticalCurvedList"/>
    <dgm:cxn modelId="{89A4F346-9874-4A45-B4C5-614870DB110A}" type="presParOf" srcId="{0BFE3598-7B93-4338-80EA-D1C4C32857AC}" destId="{49AA4BC5-9804-4105-9CE6-A330ED464C2F}"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918BCBB-D022-43F8-BEE9-D7353509CCA9}"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it-IT"/>
        </a:p>
      </dgm:t>
    </dgm:pt>
    <dgm:pt modelId="{313C2D9F-9863-4C59-9D57-4B81944D157A}">
      <dgm:prSet phldrT="[Testo]"/>
      <dgm:spPr/>
      <dgm:t>
        <a:bodyPr/>
        <a:lstStyle/>
        <a:p>
          <a:r>
            <a:rPr lang="it-IT" dirty="0"/>
            <a:t>Delibera del Consiglio di Dipartimento</a:t>
          </a:r>
        </a:p>
      </dgm:t>
    </dgm:pt>
    <dgm:pt modelId="{A43C9EB0-9945-4034-AABF-9A4251CE1600}" type="parTrans" cxnId="{12A5F8CE-D6BB-45A4-BEBB-E4383C6C89E3}">
      <dgm:prSet/>
      <dgm:spPr/>
      <dgm:t>
        <a:bodyPr/>
        <a:lstStyle/>
        <a:p>
          <a:endParaRPr lang="it-IT"/>
        </a:p>
      </dgm:t>
    </dgm:pt>
    <dgm:pt modelId="{5C11BD7C-8B45-422A-B678-70BC6EA679E9}" type="sibTrans" cxnId="{12A5F8CE-D6BB-45A4-BEBB-E4383C6C89E3}">
      <dgm:prSet/>
      <dgm:spPr/>
      <dgm:t>
        <a:bodyPr/>
        <a:lstStyle/>
        <a:p>
          <a:endParaRPr lang="it-IT"/>
        </a:p>
      </dgm:t>
    </dgm:pt>
    <dgm:pt modelId="{B3D65497-C8AD-47C6-98D7-91467635858A}">
      <dgm:prSet phldrT="[Testo]" custT="1"/>
      <dgm:spPr/>
      <dgm:t>
        <a:bodyPr/>
        <a:lstStyle/>
        <a:p>
          <a:r>
            <a:rPr lang="it-IT" sz="1400" dirty="0"/>
            <a:t>L’approvazione del progetto BIP va ufficializzata tramite delibera del Consiglio di Dipartimento di afferenza;</a:t>
          </a:r>
        </a:p>
      </dgm:t>
    </dgm:pt>
    <dgm:pt modelId="{A1314045-FD4A-4515-906D-EB3D589C735D}" type="parTrans" cxnId="{E5229ABE-AAE4-4035-9A11-6C22BCD4D6B4}">
      <dgm:prSet/>
      <dgm:spPr/>
      <dgm:t>
        <a:bodyPr/>
        <a:lstStyle/>
        <a:p>
          <a:endParaRPr lang="it-IT"/>
        </a:p>
      </dgm:t>
    </dgm:pt>
    <dgm:pt modelId="{70343F6A-4FA6-47C7-B8BD-A125C55525E5}" type="sibTrans" cxnId="{E5229ABE-AAE4-4035-9A11-6C22BCD4D6B4}">
      <dgm:prSet/>
      <dgm:spPr/>
      <dgm:t>
        <a:bodyPr/>
        <a:lstStyle/>
        <a:p>
          <a:endParaRPr lang="it-IT"/>
        </a:p>
      </dgm:t>
    </dgm:pt>
    <dgm:pt modelId="{B72015AB-CD7F-4337-9B80-617E462E1821}">
      <dgm:prSet phldrT="[Testo]"/>
      <dgm:spPr/>
      <dgm:t>
        <a:bodyPr/>
        <a:lstStyle/>
        <a:p>
          <a:endParaRPr lang="it-IT" sz="1200" dirty="0"/>
        </a:p>
      </dgm:t>
    </dgm:pt>
    <dgm:pt modelId="{9EF3292A-17A3-44EC-B27E-BCC90ED3BD5E}" type="parTrans" cxnId="{49B4342A-9C7C-4463-942E-5E5122443828}">
      <dgm:prSet/>
      <dgm:spPr/>
      <dgm:t>
        <a:bodyPr/>
        <a:lstStyle/>
        <a:p>
          <a:endParaRPr lang="it-IT"/>
        </a:p>
      </dgm:t>
    </dgm:pt>
    <dgm:pt modelId="{29EACC10-F2FF-413F-A1D3-4339770D8D44}" type="sibTrans" cxnId="{49B4342A-9C7C-4463-942E-5E5122443828}">
      <dgm:prSet/>
      <dgm:spPr/>
      <dgm:t>
        <a:bodyPr/>
        <a:lstStyle/>
        <a:p>
          <a:endParaRPr lang="it-IT"/>
        </a:p>
      </dgm:t>
    </dgm:pt>
    <dgm:pt modelId="{4FDB1EB2-1077-4D1C-B9EB-935A125A97D6}">
      <dgm:prSet phldrT="[Testo]"/>
      <dgm:spPr/>
      <dgm:t>
        <a:bodyPr/>
        <a:lstStyle/>
        <a:p>
          <a:r>
            <a:rPr lang="it-IT" dirty="0"/>
            <a:t>Contenuto della Delibera</a:t>
          </a:r>
        </a:p>
      </dgm:t>
    </dgm:pt>
    <dgm:pt modelId="{0F3FFD50-0AB5-4EEF-9164-89E4B842E952}" type="parTrans" cxnId="{5FF90C6B-3241-403F-89B9-D301A3D06AA7}">
      <dgm:prSet/>
      <dgm:spPr/>
      <dgm:t>
        <a:bodyPr/>
        <a:lstStyle/>
        <a:p>
          <a:endParaRPr lang="it-IT"/>
        </a:p>
      </dgm:t>
    </dgm:pt>
    <dgm:pt modelId="{33180404-87F8-4A75-8B45-4B300B88B7EB}" type="sibTrans" cxnId="{5FF90C6B-3241-403F-89B9-D301A3D06AA7}">
      <dgm:prSet/>
      <dgm:spPr/>
      <dgm:t>
        <a:bodyPr/>
        <a:lstStyle/>
        <a:p>
          <a:endParaRPr lang="it-IT"/>
        </a:p>
      </dgm:t>
    </dgm:pt>
    <dgm:pt modelId="{737F1007-0C5F-4C71-81B5-DB2FEBDE0B59}">
      <dgm:prSet phldrT="[Testo]" custT="1"/>
      <dgm:spPr/>
      <dgm:t>
        <a:bodyPr/>
        <a:lstStyle/>
        <a:p>
          <a:r>
            <a:rPr lang="it-IT" sz="1200" dirty="0"/>
            <a:t>Informazioni base sul progetto: titolo, atenei coinvolti, sede di svolgimento in presenza, e date di svolgimento (parte in presenza e parte virtuale);</a:t>
          </a:r>
        </a:p>
      </dgm:t>
    </dgm:pt>
    <dgm:pt modelId="{52601FA7-EE3A-4AE9-B368-2F2C2E204B7D}" type="parTrans" cxnId="{4B30916F-47DE-466C-A2AF-5EB5E5CAD889}">
      <dgm:prSet/>
      <dgm:spPr/>
      <dgm:t>
        <a:bodyPr/>
        <a:lstStyle/>
        <a:p>
          <a:endParaRPr lang="it-IT"/>
        </a:p>
      </dgm:t>
    </dgm:pt>
    <dgm:pt modelId="{CF6DFD5C-CB16-4FBE-B0DE-5B83129DA8AA}" type="sibTrans" cxnId="{4B30916F-47DE-466C-A2AF-5EB5E5CAD889}">
      <dgm:prSet/>
      <dgm:spPr/>
      <dgm:t>
        <a:bodyPr/>
        <a:lstStyle/>
        <a:p>
          <a:endParaRPr lang="it-IT"/>
        </a:p>
      </dgm:t>
    </dgm:pt>
    <dgm:pt modelId="{60FD0072-5955-462E-A504-186876EF8DAD}">
      <dgm:prSet phldrT="[Testo]" custT="1"/>
      <dgm:spPr/>
      <dgm:t>
        <a:bodyPr/>
        <a:lstStyle/>
        <a:p>
          <a:r>
            <a:rPr lang="it-IT" sz="1200" dirty="0"/>
            <a:t>Nel caso in cui la sede in presenza NON sia l’Università di Parma, va inserita anche la richiesta alla U.O. Accoglienza, Mobilità e Studenti Internazionali di disponibilità di fondi per la mobilità di x studenti e y docenti (solo se coinvolti nell’insegnamento);</a:t>
          </a:r>
        </a:p>
      </dgm:t>
    </dgm:pt>
    <dgm:pt modelId="{59C12D07-8EB3-49D8-8FFE-BFEDBD5A0456}" type="parTrans" cxnId="{4EF469E8-70F2-47FD-9E33-ACBAEDA48C98}">
      <dgm:prSet/>
      <dgm:spPr/>
      <dgm:t>
        <a:bodyPr/>
        <a:lstStyle/>
        <a:p>
          <a:endParaRPr lang="it-IT"/>
        </a:p>
      </dgm:t>
    </dgm:pt>
    <dgm:pt modelId="{CDCCAC5C-1E5E-4050-98FC-947B57725F6E}" type="sibTrans" cxnId="{4EF469E8-70F2-47FD-9E33-ACBAEDA48C98}">
      <dgm:prSet/>
      <dgm:spPr/>
      <dgm:t>
        <a:bodyPr/>
        <a:lstStyle/>
        <a:p>
          <a:endParaRPr lang="it-IT"/>
        </a:p>
      </dgm:t>
    </dgm:pt>
    <dgm:pt modelId="{15D2E95A-1414-4622-AB3E-668E5002D71E}">
      <dgm:prSet phldrT="[Testo]"/>
      <dgm:spPr/>
      <dgm:t>
        <a:bodyPr/>
        <a:lstStyle/>
        <a:p>
          <a:r>
            <a:rPr lang="it-IT" dirty="0"/>
            <a:t>Avvio del progetto</a:t>
          </a:r>
        </a:p>
      </dgm:t>
    </dgm:pt>
    <dgm:pt modelId="{67693889-C794-4C78-8A11-8AD7B28B724C}" type="parTrans" cxnId="{B3C17705-6497-44DE-A4C7-49907BB04169}">
      <dgm:prSet/>
      <dgm:spPr/>
      <dgm:t>
        <a:bodyPr/>
        <a:lstStyle/>
        <a:p>
          <a:endParaRPr lang="it-IT"/>
        </a:p>
      </dgm:t>
    </dgm:pt>
    <dgm:pt modelId="{15DA95B0-3F9A-4EAD-AEAF-1A654F0742E1}" type="sibTrans" cxnId="{B3C17705-6497-44DE-A4C7-49907BB04169}">
      <dgm:prSet/>
      <dgm:spPr/>
      <dgm:t>
        <a:bodyPr/>
        <a:lstStyle/>
        <a:p>
          <a:endParaRPr lang="it-IT"/>
        </a:p>
      </dgm:t>
    </dgm:pt>
    <dgm:pt modelId="{0F8AEAFC-FF7F-4ADC-A8E7-6823E9E5A409}">
      <dgm:prSet phldrT="[Testo]"/>
      <dgm:spPr/>
      <dgm:t>
        <a:bodyPr/>
        <a:lstStyle/>
        <a:p>
          <a:r>
            <a:rPr lang="it-IT" dirty="0"/>
            <a:t>Invio della delibera alla U.O. Accoglienza, Mobilità  e Studenti Internazionali tramite protocollo (Titulus);</a:t>
          </a:r>
        </a:p>
      </dgm:t>
    </dgm:pt>
    <dgm:pt modelId="{63E90F34-D8B8-412D-9ECB-BFD3CA395025}" type="parTrans" cxnId="{8E35F02B-C101-4A64-AAEF-176E5BD42183}">
      <dgm:prSet/>
      <dgm:spPr/>
      <dgm:t>
        <a:bodyPr/>
        <a:lstStyle/>
        <a:p>
          <a:endParaRPr lang="it-IT"/>
        </a:p>
      </dgm:t>
    </dgm:pt>
    <dgm:pt modelId="{F081890C-0093-4056-B67A-AA52F8906240}" type="sibTrans" cxnId="{8E35F02B-C101-4A64-AAEF-176E5BD42183}">
      <dgm:prSet/>
      <dgm:spPr/>
      <dgm:t>
        <a:bodyPr/>
        <a:lstStyle/>
        <a:p>
          <a:endParaRPr lang="it-IT"/>
        </a:p>
      </dgm:t>
    </dgm:pt>
    <dgm:pt modelId="{37D107BD-C78F-4782-8705-134921E3BFC5}">
      <dgm:prSet phldrT="[Testo]"/>
      <dgm:spPr/>
      <dgm:t>
        <a:bodyPr/>
        <a:lstStyle/>
        <a:p>
          <a:r>
            <a:rPr lang="it-IT" dirty="0"/>
            <a:t>Verificare se sussiste un Inter-</a:t>
          </a:r>
          <a:r>
            <a:rPr lang="it-IT" dirty="0" err="1"/>
            <a:t>Institutional</a:t>
          </a:r>
          <a:r>
            <a:rPr lang="it-IT" dirty="0"/>
            <a:t> Agreement (IIA) tra l’Università di Parma e gli atenei partecipanti. Se uno degli atenei partner richiede la firma di un Multi-</a:t>
          </a:r>
          <a:r>
            <a:rPr lang="it-IT" dirty="0" err="1"/>
            <a:t>lateral</a:t>
          </a:r>
          <a:r>
            <a:rPr lang="it-IT" dirty="0"/>
            <a:t> Agreement, contattare la U.O.  Relazioni Internazionali ed EU GREEN (</a:t>
          </a:r>
          <a:r>
            <a:rPr lang="it-IT" dirty="0">
              <a:hlinkClick xmlns:r="http://schemas.openxmlformats.org/officeDocument/2006/relationships" r:id="rId1"/>
            </a:rPr>
            <a:t>relint@unipr.it</a:t>
          </a:r>
          <a:r>
            <a:rPr lang="it-IT" dirty="0"/>
            <a:t>). </a:t>
          </a:r>
        </a:p>
      </dgm:t>
    </dgm:pt>
    <dgm:pt modelId="{E87277B6-0212-4B2D-8E73-8479B44F971D}" type="parTrans" cxnId="{3043EB5F-08D3-44F4-94FE-774848A79EEA}">
      <dgm:prSet/>
      <dgm:spPr/>
      <dgm:t>
        <a:bodyPr/>
        <a:lstStyle/>
        <a:p>
          <a:endParaRPr lang="it-IT"/>
        </a:p>
      </dgm:t>
    </dgm:pt>
    <dgm:pt modelId="{85A4E4AA-B019-4E3C-ADAC-762A70F906B8}" type="sibTrans" cxnId="{3043EB5F-08D3-44F4-94FE-774848A79EEA}">
      <dgm:prSet/>
      <dgm:spPr/>
      <dgm:t>
        <a:bodyPr/>
        <a:lstStyle/>
        <a:p>
          <a:endParaRPr lang="it-IT"/>
        </a:p>
      </dgm:t>
    </dgm:pt>
    <dgm:pt modelId="{F63E37E6-C4E6-4766-BC8E-4EBAF84CECA2}">
      <dgm:prSet phldrT="[Testo]" custT="1"/>
      <dgm:spPr/>
      <dgm:t>
        <a:bodyPr/>
        <a:lstStyle/>
        <a:p>
          <a:r>
            <a:rPr lang="it-IT" sz="1200" dirty="0"/>
            <a:t>Numero di studenti partecipanti previsti (da tutti gli atenei partecipanti);</a:t>
          </a:r>
        </a:p>
      </dgm:t>
    </dgm:pt>
    <dgm:pt modelId="{3227157C-A74C-467F-88A7-5D6D259AE931}" type="parTrans" cxnId="{67DC95EB-3557-4D8D-B024-AF0F27E6409F}">
      <dgm:prSet/>
      <dgm:spPr/>
      <dgm:t>
        <a:bodyPr/>
        <a:lstStyle/>
        <a:p>
          <a:endParaRPr lang="it-IT"/>
        </a:p>
      </dgm:t>
    </dgm:pt>
    <dgm:pt modelId="{CCC0906A-A7A9-4E73-8CFC-8928BD19B8EC}" type="sibTrans" cxnId="{67DC95EB-3557-4D8D-B024-AF0F27E6409F}">
      <dgm:prSet/>
      <dgm:spPr/>
      <dgm:t>
        <a:bodyPr/>
        <a:lstStyle/>
        <a:p>
          <a:endParaRPr lang="it-IT"/>
        </a:p>
      </dgm:t>
    </dgm:pt>
    <dgm:pt modelId="{8E52A329-D797-41F5-8355-8A7872F86838}" type="pres">
      <dgm:prSet presAssocID="{5918BCBB-D022-43F8-BEE9-D7353509CCA9}" presName="linearFlow" presStyleCnt="0">
        <dgm:presLayoutVars>
          <dgm:dir/>
          <dgm:animLvl val="lvl"/>
          <dgm:resizeHandles val="exact"/>
        </dgm:presLayoutVars>
      </dgm:prSet>
      <dgm:spPr/>
    </dgm:pt>
    <dgm:pt modelId="{C6771DAB-6EB6-467C-9C50-73BCFE8EFCE2}" type="pres">
      <dgm:prSet presAssocID="{313C2D9F-9863-4C59-9D57-4B81944D157A}" presName="composite" presStyleCnt="0"/>
      <dgm:spPr/>
    </dgm:pt>
    <dgm:pt modelId="{E447EECE-973F-4D0B-8A34-32088AFB7FCB}" type="pres">
      <dgm:prSet presAssocID="{313C2D9F-9863-4C59-9D57-4B81944D157A}" presName="parentText" presStyleLbl="alignNode1" presStyleIdx="0" presStyleCnt="3">
        <dgm:presLayoutVars>
          <dgm:chMax val="1"/>
          <dgm:bulletEnabled val="1"/>
        </dgm:presLayoutVars>
      </dgm:prSet>
      <dgm:spPr/>
    </dgm:pt>
    <dgm:pt modelId="{F12612EA-EC22-41D5-BAA8-2881CCE9254D}" type="pres">
      <dgm:prSet presAssocID="{313C2D9F-9863-4C59-9D57-4B81944D157A}" presName="descendantText" presStyleLbl="alignAcc1" presStyleIdx="0" presStyleCnt="3" custLinFactNeighborX="106" custLinFactNeighborY="872">
        <dgm:presLayoutVars>
          <dgm:bulletEnabled val="1"/>
        </dgm:presLayoutVars>
      </dgm:prSet>
      <dgm:spPr/>
    </dgm:pt>
    <dgm:pt modelId="{C193D237-E0F5-4889-8729-94105D79A3CC}" type="pres">
      <dgm:prSet presAssocID="{5C11BD7C-8B45-422A-B678-70BC6EA679E9}" presName="sp" presStyleCnt="0"/>
      <dgm:spPr/>
    </dgm:pt>
    <dgm:pt modelId="{A76B692B-4764-4F51-9CE6-3C7C31E3B5D7}" type="pres">
      <dgm:prSet presAssocID="{4FDB1EB2-1077-4D1C-B9EB-935A125A97D6}" presName="composite" presStyleCnt="0"/>
      <dgm:spPr/>
    </dgm:pt>
    <dgm:pt modelId="{3CBB447F-31E0-495A-8C59-C855FFD355C0}" type="pres">
      <dgm:prSet presAssocID="{4FDB1EB2-1077-4D1C-B9EB-935A125A97D6}" presName="parentText" presStyleLbl="alignNode1" presStyleIdx="1" presStyleCnt="3">
        <dgm:presLayoutVars>
          <dgm:chMax val="1"/>
          <dgm:bulletEnabled val="1"/>
        </dgm:presLayoutVars>
      </dgm:prSet>
      <dgm:spPr/>
    </dgm:pt>
    <dgm:pt modelId="{DDFBE217-FE9F-4D7C-BAFC-99135BE178E0}" type="pres">
      <dgm:prSet presAssocID="{4FDB1EB2-1077-4D1C-B9EB-935A125A97D6}" presName="descendantText" presStyleLbl="alignAcc1" presStyleIdx="1" presStyleCnt="3">
        <dgm:presLayoutVars>
          <dgm:bulletEnabled val="1"/>
        </dgm:presLayoutVars>
      </dgm:prSet>
      <dgm:spPr/>
    </dgm:pt>
    <dgm:pt modelId="{050E09C5-3662-4EB3-84AE-A6C59115342D}" type="pres">
      <dgm:prSet presAssocID="{33180404-87F8-4A75-8B45-4B300B88B7EB}" presName="sp" presStyleCnt="0"/>
      <dgm:spPr/>
    </dgm:pt>
    <dgm:pt modelId="{E2DB6ACC-64FA-4932-9AE7-7793AF1BC537}" type="pres">
      <dgm:prSet presAssocID="{15D2E95A-1414-4622-AB3E-668E5002D71E}" presName="composite" presStyleCnt="0"/>
      <dgm:spPr/>
    </dgm:pt>
    <dgm:pt modelId="{DBC4E0B9-A9D2-4565-BA38-3472139CD8E9}" type="pres">
      <dgm:prSet presAssocID="{15D2E95A-1414-4622-AB3E-668E5002D71E}" presName="parentText" presStyleLbl="alignNode1" presStyleIdx="2" presStyleCnt="3">
        <dgm:presLayoutVars>
          <dgm:chMax val="1"/>
          <dgm:bulletEnabled val="1"/>
        </dgm:presLayoutVars>
      </dgm:prSet>
      <dgm:spPr/>
    </dgm:pt>
    <dgm:pt modelId="{F1B35E79-6157-4A0D-8FDB-CA0CFE695585}" type="pres">
      <dgm:prSet presAssocID="{15D2E95A-1414-4622-AB3E-668E5002D71E}" presName="descendantText" presStyleLbl="alignAcc1" presStyleIdx="2" presStyleCnt="3">
        <dgm:presLayoutVars>
          <dgm:bulletEnabled val="1"/>
        </dgm:presLayoutVars>
      </dgm:prSet>
      <dgm:spPr/>
    </dgm:pt>
  </dgm:ptLst>
  <dgm:cxnLst>
    <dgm:cxn modelId="{B3C17705-6497-44DE-A4C7-49907BB04169}" srcId="{5918BCBB-D022-43F8-BEE9-D7353509CCA9}" destId="{15D2E95A-1414-4622-AB3E-668E5002D71E}" srcOrd="2" destOrd="0" parTransId="{67693889-C794-4C78-8A11-8AD7B28B724C}" sibTransId="{15DA95B0-3F9A-4EAD-AEAF-1A654F0742E1}"/>
    <dgm:cxn modelId="{774A6F20-87B7-42F2-9050-40F473935AC6}" type="presOf" srcId="{B3D65497-C8AD-47C6-98D7-91467635858A}" destId="{F12612EA-EC22-41D5-BAA8-2881CCE9254D}" srcOrd="0" destOrd="0" presId="urn:microsoft.com/office/officeart/2005/8/layout/chevron2"/>
    <dgm:cxn modelId="{49B4342A-9C7C-4463-942E-5E5122443828}" srcId="{313C2D9F-9863-4C59-9D57-4B81944D157A}" destId="{B72015AB-CD7F-4337-9B80-617E462E1821}" srcOrd="1" destOrd="0" parTransId="{9EF3292A-17A3-44EC-B27E-BCC90ED3BD5E}" sibTransId="{29EACC10-F2FF-413F-A1D3-4339770D8D44}"/>
    <dgm:cxn modelId="{8E35F02B-C101-4A64-AAEF-176E5BD42183}" srcId="{15D2E95A-1414-4622-AB3E-668E5002D71E}" destId="{0F8AEAFC-FF7F-4ADC-A8E7-6823E9E5A409}" srcOrd="0" destOrd="0" parTransId="{63E90F34-D8B8-412D-9ECB-BFD3CA395025}" sibTransId="{F081890C-0093-4056-B67A-AA52F8906240}"/>
    <dgm:cxn modelId="{3043EB5F-08D3-44F4-94FE-774848A79EEA}" srcId="{15D2E95A-1414-4622-AB3E-668E5002D71E}" destId="{37D107BD-C78F-4782-8705-134921E3BFC5}" srcOrd="1" destOrd="0" parTransId="{E87277B6-0212-4B2D-8E73-8479B44F971D}" sibTransId="{85A4E4AA-B019-4E3C-ADAC-762A70F906B8}"/>
    <dgm:cxn modelId="{5FF90C6B-3241-403F-89B9-D301A3D06AA7}" srcId="{5918BCBB-D022-43F8-BEE9-D7353509CCA9}" destId="{4FDB1EB2-1077-4D1C-B9EB-935A125A97D6}" srcOrd="1" destOrd="0" parTransId="{0F3FFD50-0AB5-4EEF-9164-89E4B842E952}" sibTransId="{33180404-87F8-4A75-8B45-4B300B88B7EB}"/>
    <dgm:cxn modelId="{4DC9CA4C-1F59-4860-A260-B8B10B5FCF9F}" type="presOf" srcId="{60FD0072-5955-462E-A504-186876EF8DAD}" destId="{DDFBE217-FE9F-4D7C-BAFC-99135BE178E0}" srcOrd="0" destOrd="2" presId="urn:microsoft.com/office/officeart/2005/8/layout/chevron2"/>
    <dgm:cxn modelId="{4B30916F-47DE-466C-A2AF-5EB5E5CAD889}" srcId="{4FDB1EB2-1077-4D1C-B9EB-935A125A97D6}" destId="{737F1007-0C5F-4C71-81B5-DB2FEBDE0B59}" srcOrd="0" destOrd="0" parTransId="{52601FA7-EE3A-4AE9-B368-2F2C2E204B7D}" sibTransId="{CF6DFD5C-CB16-4FBE-B0DE-5B83129DA8AA}"/>
    <dgm:cxn modelId="{FF1F4972-9D11-4B35-BB2A-970DE21DB0EA}" type="presOf" srcId="{15D2E95A-1414-4622-AB3E-668E5002D71E}" destId="{DBC4E0B9-A9D2-4565-BA38-3472139CD8E9}" srcOrd="0" destOrd="0" presId="urn:microsoft.com/office/officeart/2005/8/layout/chevron2"/>
    <dgm:cxn modelId="{C4E49876-9319-4056-A56D-B0A692594113}" type="presOf" srcId="{37D107BD-C78F-4782-8705-134921E3BFC5}" destId="{F1B35E79-6157-4A0D-8FDB-CA0CFE695585}" srcOrd="0" destOrd="1" presId="urn:microsoft.com/office/officeart/2005/8/layout/chevron2"/>
    <dgm:cxn modelId="{D706838A-6FD9-40FA-803F-1DCCBA9C6FBB}" type="presOf" srcId="{B72015AB-CD7F-4337-9B80-617E462E1821}" destId="{F12612EA-EC22-41D5-BAA8-2881CCE9254D}" srcOrd="0" destOrd="1" presId="urn:microsoft.com/office/officeart/2005/8/layout/chevron2"/>
    <dgm:cxn modelId="{5227578F-4C24-4B5D-9111-986BFD932D34}" type="presOf" srcId="{0F8AEAFC-FF7F-4ADC-A8E7-6823E9E5A409}" destId="{F1B35E79-6157-4A0D-8FDB-CA0CFE695585}" srcOrd="0" destOrd="0" presId="urn:microsoft.com/office/officeart/2005/8/layout/chevron2"/>
    <dgm:cxn modelId="{EE6D17AD-5C10-4CE7-BEB5-AE978370FE04}" type="presOf" srcId="{F63E37E6-C4E6-4766-BC8E-4EBAF84CECA2}" destId="{DDFBE217-FE9F-4D7C-BAFC-99135BE178E0}" srcOrd="0" destOrd="1" presId="urn:microsoft.com/office/officeart/2005/8/layout/chevron2"/>
    <dgm:cxn modelId="{E5229ABE-AAE4-4035-9A11-6C22BCD4D6B4}" srcId="{313C2D9F-9863-4C59-9D57-4B81944D157A}" destId="{B3D65497-C8AD-47C6-98D7-91467635858A}" srcOrd="0" destOrd="0" parTransId="{A1314045-FD4A-4515-906D-EB3D589C735D}" sibTransId="{70343F6A-4FA6-47C7-B8BD-A125C55525E5}"/>
    <dgm:cxn modelId="{12A5F8CE-D6BB-45A4-BEBB-E4383C6C89E3}" srcId="{5918BCBB-D022-43F8-BEE9-D7353509CCA9}" destId="{313C2D9F-9863-4C59-9D57-4B81944D157A}" srcOrd="0" destOrd="0" parTransId="{A43C9EB0-9945-4034-AABF-9A4251CE1600}" sibTransId="{5C11BD7C-8B45-422A-B678-70BC6EA679E9}"/>
    <dgm:cxn modelId="{5A4C2AD0-6280-47D6-AE00-8627438F98B2}" type="presOf" srcId="{737F1007-0C5F-4C71-81B5-DB2FEBDE0B59}" destId="{DDFBE217-FE9F-4D7C-BAFC-99135BE178E0}" srcOrd="0" destOrd="0" presId="urn:microsoft.com/office/officeart/2005/8/layout/chevron2"/>
    <dgm:cxn modelId="{4EF469E8-70F2-47FD-9E33-ACBAEDA48C98}" srcId="{4FDB1EB2-1077-4D1C-B9EB-935A125A97D6}" destId="{60FD0072-5955-462E-A504-186876EF8DAD}" srcOrd="2" destOrd="0" parTransId="{59C12D07-8EB3-49D8-8FFE-BFEDBD5A0456}" sibTransId="{CDCCAC5C-1E5E-4050-98FC-947B57725F6E}"/>
    <dgm:cxn modelId="{67DC95EB-3557-4D8D-B024-AF0F27E6409F}" srcId="{4FDB1EB2-1077-4D1C-B9EB-935A125A97D6}" destId="{F63E37E6-C4E6-4766-BC8E-4EBAF84CECA2}" srcOrd="1" destOrd="0" parTransId="{3227157C-A74C-467F-88A7-5D6D259AE931}" sibTransId="{CCC0906A-A7A9-4E73-8CFC-8928BD19B8EC}"/>
    <dgm:cxn modelId="{67A6FDF9-A850-4FF1-90BA-6C0AA3DAC413}" type="presOf" srcId="{5918BCBB-D022-43F8-BEE9-D7353509CCA9}" destId="{8E52A329-D797-41F5-8355-8A7872F86838}" srcOrd="0" destOrd="0" presId="urn:microsoft.com/office/officeart/2005/8/layout/chevron2"/>
    <dgm:cxn modelId="{BFB595FC-40BB-4593-8D3F-5A56EDDF4159}" type="presOf" srcId="{4FDB1EB2-1077-4D1C-B9EB-935A125A97D6}" destId="{3CBB447F-31E0-495A-8C59-C855FFD355C0}" srcOrd="0" destOrd="0" presId="urn:microsoft.com/office/officeart/2005/8/layout/chevron2"/>
    <dgm:cxn modelId="{A201C9FC-0C91-426F-8858-FBD94B384940}" type="presOf" srcId="{313C2D9F-9863-4C59-9D57-4B81944D157A}" destId="{E447EECE-973F-4D0B-8A34-32088AFB7FCB}" srcOrd="0" destOrd="0" presId="urn:microsoft.com/office/officeart/2005/8/layout/chevron2"/>
    <dgm:cxn modelId="{5F8AF9CA-B05F-4F62-8B66-AE056BB7495F}" type="presParOf" srcId="{8E52A329-D797-41F5-8355-8A7872F86838}" destId="{C6771DAB-6EB6-467C-9C50-73BCFE8EFCE2}" srcOrd="0" destOrd="0" presId="urn:microsoft.com/office/officeart/2005/8/layout/chevron2"/>
    <dgm:cxn modelId="{5DE0ED5C-2FBB-4777-A7C6-DE9B53228061}" type="presParOf" srcId="{C6771DAB-6EB6-467C-9C50-73BCFE8EFCE2}" destId="{E447EECE-973F-4D0B-8A34-32088AFB7FCB}" srcOrd="0" destOrd="0" presId="urn:microsoft.com/office/officeart/2005/8/layout/chevron2"/>
    <dgm:cxn modelId="{3374ADED-98D5-4CA2-A4BC-1542D9A3D9D2}" type="presParOf" srcId="{C6771DAB-6EB6-467C-9C50-73BCFE8EFCE2}" destId="{F12612EA-EC22-41D5-BAA8-2881CCE9254D}" srcOrd="1" destOrd="0" presId="urn:microsoft.com/office/officeart/2005/8/layout/chevron2"/>
    <dgm:cxn modelId="{89C82E54-9553-4C04-825F-7A6642D80EC9}" type="presParOf" srcId="{8E52A329-D797-41F5-8355-8A7872F86838}" destId="{C193D237-E0F5-4889-8729-94105D79A3CC}" srcOrd="1" destOrd="0" presId="urn:microsoft.com/office/officeart/2005/8/layout/chevron2"/>
    <dgm:cxn modelId="{9CA67375-7909-48A4-A179-A895A88E4E90}" type="presParOf" srcId="{8E52A329-D797-41F5-8355-8A7872F86838}" destId="{A76B692B-4764-4F51-9CE6-3C7C31E3B5D7}" srcOrd="2" destOrd="0" presId="urn:microsoft.com/office/officeart/2005/8/layout/chevron2"/>
    <dgm:cxn modelId="{54F5E948-14FC-4AF3-8103-018CAE753104}" type="presParOf" srcId="{A76B692B-4764-4F51-9CE6-3C7C31E3B5D7}" destId="{3CBB447F-31E0-495A-8C59-C855FFD355C0}" srcOrd="0" destOrd="0" presId="urn:microsoft.com/office/officeart/2005/8/layout/chevron2"/>
    <dgm:cxn modelId="{C5052D01-B97C-46FD-98D6-5761751D5724}" type="presParOf" srcId="{A76B692B-4764-4F51-9CE6-3C7C31E3B5D7}" destId="{DDFBE217-FE9F-4D7C-BAFC-99135BE178E0}" srcOrd="1" destOrd="0" presId="urn:microsoft.com/office/officeart/2005/8/layout/chevron2"/>
    <dgm:cxn modelId="{05A30200-0D75-4FE3-B892-9DE1AB166719}" type="presParOf" srcId="{8E52A329-D797-41F5-8355-8A7872F86838}" destId="{050E09C5-3662-4EB3-84AE-A6C59115342D}" srcOrd="3" destOrd="0" presId="urn:microsoft.com/office/officeart/2005/8/layout/chevron2"/>
    <dgm:cxn modelId="{6B964857-8DEA-4A6A-93C7-F1CA6E6088DD}" type="presParOf" srcId="{8E52A329-D797-41F5-8355-8A7872F86838}" destId="{E2DB6ACC-64FA-4932-9AE7-7793AF1BC537}" srcOrd="4" destOrd="0" presId="urn:microsoft.com/office/officeart/2005/8/layout/chevron2"/>
    <dgm:cxn modelId="{8CC3C0E9-3439-4F0E-B5CD-B9B5F91AE298}" type="presParOf" srcId="{E2DB6ACC-64FA-4932-9AE7-7793AF1BC537}" destId="{DBC4E0B9-A9D2-4565-BA38-3472139CD8E9}" srcOrd="0" destOrd="0" presId="urn:microsoft.com/office/officeart/2005/8/layout/chevron2"/>
    <dgm:cxn modelId="{7C058139-619B-4F53-BDE1-A11831317CF1}" type="presParOf" srcId="{E2DB6ACC-64FA-4932-9AE7-7793AF1BC537}" destId="{F1B35E79-6157-4A0D-8FDB-CA0CFE695585}"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21F0700-8C00-49B8-8F26-2638D024117E}"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it-IT"/>
        </a:p>
      </dgm:t>
    </dgm:pt>
    <dgm:pt modelId="{9A5776F7-46D4-422B-9F4B-24A761F6FE53}">
      <dgm:prSet phldrT="[Testo]"/>
      <dgm:spPr>
        <a:solidFill>
          <a:schemeClr val="accent1">
            <a:lumMod val="40000"/>
            <a:lumOff val="60000"/>
          </a:schemeClr>
        </a:solidFill>
      </dgm:spPr>
      <dgm:t>
        <a:bodyPr/>
        <a:lstStyle/>
        <a:p>
          <a:r>
            <a:rPr lang="it-IT" b="1" dirty="0">
              <a:solidFill>
                <a:schemeClr val="accent1">
                  <a:lumMod val="50000"/>
                </a:schemeClr>
              </a:solidFill>
            </a:rPr>
            <a:t>COMMISSIONE</a:t>
          </a:r>
        </a:p>
      </dgm:t>
    </dgm:pt>
    <dgm:pt modelId="{A0555163-FF56-4833-9BA8-65175A528374}" type="parTrans" cxnId="{9BE6E99B-3137-4AFC-8D02-AC2D9746B9CE}">
      <dgm:prSet/>
      <dgm:spPr/>
      <dgm:t>
        <a:bodyPr/>
        <a:lstStyle/>
        <a:p>
          <a:endParaRPr lang="it-IT"/>
        </a:p>
      </dgm:t>
    </dgm:pt>
    <dgm:pt modelId="{BF4C47E6-369F-4876-BD3B-3CDFE657CCB2}" type="sibTrans" cxnId="{9BE6E99B-3137-4AFC-8D02-AC2D9746B9CE}">
      <dgm:prSet/>
      <dgm:spPr/>
      <dgm:t>
        <a:bodyPr/>
        <a:lstStyle/>
        <a:p>
          <a:endParaRPr lang="it-IT"/>
        </a:p>
      </dgm:t>
    </dgm:pt>
    <dgm:pt modelId="{1F0DFCF2-EA62-48D1-BFA5-08598F1331FB}">
      <dgm:prSet phldrT="[Testo]"/>
      <dgm:spPr/>
      <dgm:t>
        <a:bodyPr/>
        <a:lstStyle/>
        <a:p>
          <a:r>
            <a:rPr lang="it-IT" dirty="0"/>
            <a:t>Seleziona i candidati di UNIPR o tutti i candidati (dipende dagli accordi presi con i partner) e redige il verbale di selezione. </a:t>
          </a:r>
        </a:p>
      </dgm:t>
    </dgm:pt>
    <dgm:pt modelId="{A9E56774-30BC-4709-9B2F-4D1F59EDC2F0}" type="parTrans" cxnId="{4DE63126-C846-4DEA-9B77-9DC86B5A6A84}">
      <dgm:prSet/>
      <dgm:spPr/>
      <dgm:t>
        <a:bodyPr/>
        <a:lstStyle/>
        <a:p>
          <a:endParaRPr lang="it-IT"/>
        </a:p>
      </dgm:t>
    </dgm:pt>
    <dgm:pt modelId="{910E6EA6-740C-4D2B-A6F0-D7267123109A}" type="sibTrans" cxnId="{4DE63126-C846-4DEA-9B77-9DC86B5A6A84}">
      <dgm:prSet/>
      <dgm:spPr/>
      <dgm:t>
        <a:bodyPr/>
        <a:lstStyle/>
        <a:p>
          <a:endParaRPr lang="it-IT"/>
        </a:p>
      </dgm:t>
    </dgm:pt>
    <dgm:pt modelId="{89F76BAC-D23D-4BCC-BAD3-792C86938EB9}">
      <dgm:prSet phldrT="[Testo]"/>
      <dgm:spPr/>
      <dgm:t>
        <a:bodyPr/>
        <a:lstStyle/>
        <a:p>
          <a:r>
            <a:rPr lang="it-IT" b="1" dirty="0"/>
            <a:t>DIPARTIMENTO</a:t>
          </a:r>
        </a:p>
      </dgm:t>
    </dgm:pt>
    <dgm:pt modelId="{061E23E8-167B-490F-A203-C6597DC7586B}" type="parTrans" cxnId="{977F52BE-43BE-400D-9D14-4AF9CA644958}">
      <dgm:prSet/>
      <dgm:spPr/>
      <dgm:t>
        <a:bodyPr/>
        <a:lstStyle/>
        <a:p>
          <a:endParaRPr lang="it-IT"/>
        </a:p>
      </dgm:t>
    </dgm:pt>
    <dgm:pt modelId="{6A627C45-D886-4186-8143-42F8BA29F99E}" type="sibTrans" cxnId="{977F52BE-43BE-400D-9D14-4AF9CA644958}">
      <dgm:prSet/>
      <dgm:spPr/>
      <dgm:t>
        <a:bodyPr/>
        <a:lstStyle/>
        <a:p>
          <a:endParaRPr lang="it-IT"/>
        </a:p>
      </dgm:t>
    </dgm:pt>
    <dgm:pt modelId="{A87131C0-587A-4FC1-B1DD-3771E0E4CCC7}">
      <dgm:prSet phldrT="[Testo]"/>
      <dgm:spPr/>
      <dgm:t>
        <a:bodyPr/>
        <a:lstStyle/>
        <a:p>
          <a:r>
            <a:rPr lang="it-IT" dirty="0"/>
            <a:t>Approva i verbali e le graduatorie che vengono pubblicate ed inviate alla U.O. Accoglienza, Mobilità e Studenti Internazionali e al Presidente della CMI di Dipartimento.</a:t>
          </a:r>
        </a:p>
      </dgm:t>
    </dgm:pt>
    <dgm:pt modelId="{6DE09901-189C-4483-963B-416AFE1E41E7}" type="parTrans" cxnId="{CABFC1E0-A4FE-4E7D-B023-61177F52BB6C}">
      <dgm:prSet/>
      <dgm:spPr/>
      <dgm:t>
        <a:bodyPr/>
        <a:lstStyle/>
        <a:p>
          <a:endParaRPr lang="it-IT"/>
        </a:p>
      </dgm:t>
    </dgm:pt>
    <dgm:pt modelId="{B2A4BAE5-E5F6-4237-BAFF-99DB121F4185}" type="sibTrans" cxnId="{CABFC1E0-A4FE-4E7D-B023-61177F52BB6C}">
      <dgm:prSet/>
      <dgm:spPr/>
      <dgm:t>
        <a:bodyPr/>
        <a:lstStyle/>
        <a:p>
          <a:endParaRPr lang="it-IT"/>
        </a:p>
      </dgm:t>
    </dgm:pt>
    <dgm:pt modelId="{4D1C925E-B7AF-4E7B-96CE-659C7A4EAA3E}">
      <dgm:prSet phldrT="[Testo]"/>
      <dgm:spPr/>
      <dgm:t>
        <a:bodyPr/>
        <a:lstStyle/>
        <a:p>
          <a:r>
            <a:rPr lang="it-IT" dirty="0"/>
            <a:t>In caso di selezioni effettuate dagli atenei partner, è necessario redigere un verbale di presa d’atto delle selezioni comunicate dagli atenei partner.</a:t>
          </a:r>
        </a:p>
      </dgm:t>
    </dgm:pt>
    <dgm:pt modelId="{17B994F8-349E-4562-AC97-96DC19444B06}" type="parTrans" cxnId="{76752AD9-2504-4CE4-8C62-9DD752CBE417}">
      <dgm:prSet/>
      <dgm:spPr/>
      <dgm:t>
        <a:bodyPr/>
        <a:lstStyle/>
        <a:p>
          <a:endParaRPr lang="it-IT"/>
        </a:p>
      </dgm:t>
    </dgm:pt>
    <dgm:pt modelId="{B28754DA-9479-45CC-96E5-794C91DA3070}" type="sibTrans" cxnId="{76752AD9-2504-4CE4-8C62-9DD752CBE417}">
      <dgm:prSet/>
      <dgm:spPr/>
      <dgm:t>
        <a:bodyPr/>
        <a:lstStyle/>
        <a:p>
          <a:endParaRPr lang="it-IT"/>
        </a:p>
      </dgm:t>
    </dgm:pt>
    <dgm:pt modelId="{9EDEECFF-3C39-40A7-BECA-260F199D7184}">
      <dgm:prSet phldrT="[Testo]"/>
      <dgm:spPr/>
      <dgm:t>
        <a:bodyPr/>
        <a:lstStyle/>
        <a:p>
          <a:r>
            <a:rPr lang="it-IT" dirty="0"/>
            <a:t>Il decreto/delibera deve contenere anche il dome del/i docente/i che andrà in mobilità STA, Oppure dovrà esserci un successivo decreto di autorizzazione allo svolgimento della mobilità da parte del docente.</a:t>
          </a:r>
        </a:p>
      </dgm:t>
    </dgm:pt>
    <dgm:pt modelId="{6A11D205-D87C-4967-8BDA-B732FF6D2CE0}" type="parTrans" cxnId="{80FA56FE-948D-4407-855F-53522D54EC15}">
      <dgm:prSet/>
      <dgm:spPr/>
      <dgm:t>
        <a:bodyPr/>
        <a:lstStyle/>
        <a:p>
          <a:endParaRPr lang="it-IT"/>
        </a:p>
      </dgm:t>
    </dgm:pt>
    <dgm:pt modelId="{7D7F0FB1-37AD-4436-B16A-46663BE5B1CC}" type="sibTrans" cxnId="{80FA56FE-948D-4407-855F-53522D54EC15}">
      <dgm:prSet/>
      <dgm:spPr/>
      <dgm:t>
        <a:bodyPr/>
        <a:lstStyle/>
        <a:p>
          <a:endParaRPr lang="it-IT"/>
        </a:p>
      </dgm:t>
    </dgm:pt>
    <dgm:pt modelId="{B668356E-993C-4505-AF8B-8D08D90656F3}" type="pres">
      <dgm:prSet presAssocID="{B21F0700-8C00-49B8-8F26-2638D024117E}" presName="linearFlow" presStyleCnt="0">
        <dgm:presLayoutVars>
          <dgm:dir/>
          <dgm:animLvl val="lvl"/>
          <dgm:resizeHandles val="exact"/>
        </dgm:presLayoutVars>
      </dgm:prSet>
      <dgm:spPr/>
    </dgm:pt>
    <dgm:pt modelId="{62E31428-73F6-4C7D-A93C-AA2F94019EA7}" type="pres">
      <dgm:prSet presAssocID="{9A5776F7-46D4-422B-9F4B-24A761F6FE53}" presName="composite" presStyleCnt="0"/>
      <dgm:spPr/>
    </dgm:pt>
    <dgm:pt modelId="{78012CEE-DBE1-439B-8030-621443A614D0}" type="pres">
      <dgm:prSet presAssocID="{9A5776F7-46D4-422B-9F4B-24A761F6FE53}" presName="parentText" presStyleLbl="alignNode1" presStyleIdx="0" presStyleCnt="2" custLinFactNeighborX="930" custLinFactNeighborY="-3253">
        <dgm:presLayoutVars>
          <dgm:chMax val="1"/>
          <dgm:bulletEnabled val="1"/>
        </dgm:presLayoutVars>
      </dgm:prSet>
      <dgm:spPr/>
    </dgm:pt>
    <dgm:pt modelId="{BBDD9C5C-16D8-4966-B4B1-C29D79C9537A}" type="pres">
      <dgm:prSet presAssocID="{9A5776F7-46D4-422B-9F4B-24A761F6FE53}" presName="descendantText" presStyleLbl="alignAcc1" presStyleIdx="0" presStyleCnt="2">
        <dgm:presLayoutVars>
          <dgm:bulletEnabled val="1"/>
        </dgm:presLayoutVars>
      </dgm:prSet>
      <dgm:spPr/>
    </dgm:pt>
    <dgm:pt modelId="{98C4452F-D424-4798-BCE2-E42C3361989E}" type="pres">
      <dgm:prSet presAssocID="{BF4C47E6-369F-4876-BD3B-3CDFE657CCB2}" presName="sp" presStyleCnt="0"/>
      <dgm:spPr/>
    </dgm:pt>
    <dgm:pt modelId="{865527FB-BD79-4D47-9CBA-ED4DE471A062}" type="pres">
      <dgm:prSet presAssocID="{89F76BAC-D23D-4BCC-BAD3-792C86938EB9}" presName="composite" presStyleCnt="0"/>
      <dgm:spPr/>
    </dgm:pt>
    <dgm:pt modelId="{3C81D351-6050-43D9-8F4B-E4F093AEC334}" type="pres">
      <dgm:prSet presAssocID="{89F76BAC-D23D-4BCC-BAD3-792C86938EB9}" presName="parentText" presStyleLbl="alignNode1" presStyleIdx="1" presStyleCnt="2">
        <dgm:presLayoutVars>
          <dgm:chMax val="1"/>
          <dgm:bulletEnabled val="1"/>
        </dgm:presLayoutVars>
      </dgm:prSet>
      <dgm:spPr/>
    </dgm:pt>
    <dgm:pt modelId="{8A109FB5-085F-40AF-809C-286FFC3951E2}" type="pres">
      <dgm:prSet presAssocID="{89F76BAC-D23D-4BCC-BAD3-792C86938EB9}" presName="descendantText" presStyleLbl="alignAcc1" presStyleIdx="1" presStyleCnt="2" custLinFactNeighborX="0" custLinFactNeighborY="1001">
        <dgm:presLayoutVars>
          <dgm:bulletEnabled val="1"/>
        </dgm:presLayoutVars>
      </dgm:prSet>
      <dgm:spPr/>
    </dgm:pt>
  </dgm:ptLst>
  <dgm:cxnLst>
    <dgm:cxn modelId="{4DE63126-C846-4DEA-9B77-9DC86B5A6A84}" srcId="{9A5776F7-46D4-422B-9F4B-24A761F6FE53}" destId="{1F0DFCF2-EA62-48D1-BFA5-08598F1331FB}" srcOrd="0" destOrd="0" parTransId="{A9E56774-30BC-4709-9B2F-4D1F59EDC2F0}" sibTransId="{910E6EA6-740C-4D2B-A6F0-D7267123109A}"/>
    <dgm:cxn modelId="{522B5728-458C-4B38-9CF9-C234F08AC240}" type="presOf" srcId="{B21F0700-8C00-49B8-8F26-2638D024117E}" destId="{B668356E-993C-4505-AF8B-8D08D90656F3}" srcOrd="0" destOrd="0" presId="urn:microsoft.com/office/officeart/2005/8/layout/chevron2"/>
    <dgm:cxn modelId="{2EBFB92A-61FF-4CC2-9B79-3C0384BD6483}" type="presOf" srcId="{89F76BAC-D23D-4BCC-BAD3-792C86938EB9}" destId="{3C81D351-6050-43D9-8F4B-E4F093AEC334}" srcOrd="0" destOrd="0" presId="urn:microsoft.com/office/officeart/2005/8/layout/chevron2"/>
    <dgm:cxn modelId="{A649AE5D-0C3B-4DC0-B283-7999A89E641D}" type="presOf" srcId="{9EDEECFF-3C39-40A7-BECA-260F199D7184}" destId="{BBDD9C5C-16D8-4966-B4B1-C29D79C9537A}" srcOrd="0" destOrd="2" presId="urn:microsoft.com/office/officeart/2005/8/layout/chevron2"/>
    <dgm:cxn modelId="{98986F73-6EC7-4A65-A019-0CC52400B3EA}" type="presOf" srcId="{4D1C925E-B7AF-4E7B-96CE-659C7A4EAA3E}" destId="{BBDD9C5C-16D8-4966-B4B1-C29D79C9537A}" srcOrd="0" destOrd="1" presId="urn:microsoft.com/office/officeart/2005/8/layout/chevron2"/>
    <dgm:cxn modelId="{9BE6E99B-3137-4AFC-8D02-AC2D9746B9CE}" srcId="{B21F0700-8C00-49B8-8F26-2638D024117E}" destId="{9A5776F7-46D4-422B-9F4B-24A761F6FE53}" srcOrd="0" destOrd="0" parTransId="{A0555163-FF56-4833-9BA8-65175A528374}" sibTransId="{BF4C47E6-369F-4876-BD3B-3CDFE657CCB2}"/>
    <dgm:cxn modelId="{977F52BE-43BE-400D-9D14-4AF9CA644958}" srcId="{B21F0700-8C00-49B8-8F26-2638D024117E}" destId="{89F76BAC-D23D-4BCC-BAD3-792C86938EB9}" srcOrd="1" destOrd="0" parTransId="{061E23E8-167B-490F-A203-C6597DC7586B}" sibTransId="{6A627C45-D886-4186-8143-42F8BA29F99E}"/>
    <dgm:cxn modelId="{2466D1D0-00AC-4429-BD35-58E89CB18C09}" type="presOf" srcId="{9A5776F7-46D4-422B-9F4B-24A761F6FE53}" destId="{78012CEE-DBE1-439B-8030-621443A614D0}" srcOrd="0" destOrd="0" presId="urn:microsoft.com/office/officeart/2005/8/layout/chevron2"/>
    <dgm:cxn modelId="{978918D5-A10A-426E-B26C-84FF54A43A31}" type="presOf" srcId="{1F0DFCF2-EA62-48D1-BFA5-08598F1331FB}" destId="{BBDD9C5C-16D8-4966-B4B1-C29D79C9537A}" srcOrd="0" destOrd="0" presId="urn:microsoft.com/office/officeart/2005/8/layout/chevron2"/>
    <dgm:cxn modelId="{76752AD9-2504-4CE4-8C62-9DD752CBE417}" srcId="{9A5776F7-46D4-422B-9F4B-24A761F6FE53}" destId="{4D1C925E-B7AF-4E7B-96CE-659C7A4EAA3E}" srcOrd="1" destOrd="0" parTransId="{17B994F8-349E-4562-AC97-96DC19444B06}" sibTransId="{B28754DA-9479-45CC-96E5-794C91DA3070}"/>
    <dgm:cxn modelId="{374596D9-8521-43A9-B834-78DD39B1FA22}" type="presOf" srcId="{A87131C0-587A-4FC1-B1DD-3771E0E4CCC7}" destId="{8A109FB5-085F-40AF-809C-286FFC3951E2}" srcOrd="0" destOrd="0" presId="urn:microsoft.com/office/officeart/2005/8/layout/chevron2"/>
    <dgm:cxn modelId="{CABFC1E0-A4FE-4E7D-B023-61177F52BB6C}" srcId="{89F76BAC-D23D-4BCC-BAD3-792C86938EB9}" destId="{A87131C0-587A-4FC1-B1DD-3771E0E4CCC7}" srcOrd="0" destOrd="0" parTransId="{6DE09901-189C-4483-963B-416AFE1E41E7}" sibTransId="{B2A4BAE5-E5F6-4237-BAFF-99DB121F4185}"/>
    <dgm:cxn modelId="{80FA56FE-948D-4407-855F-53522D54EC15}" srcId="{9A5776F7-46D4-422B-9F4B-24A761F6FE53}" destId="{9EDEECFF-3C39-40A7-BECA-260F199D7184}" srcOrd="2" destOrd="0" parTransId="{6A11D205-D87C-4967-8BDA-B732FF6D2CE0}" sibTransId="{7D7F0FB1-37AD-4436-B16A-46663BE5B1CC}"/>
    <dgm:cxn modelId="{3011D98F-B5E6-4AA1-9E41-00E0FCD4879B}" type="presParOf" srcId="{B668356E-993C-4505-AF8B-8D08D90656F3}" destId="{62E31428-73F6-4C7D-A93C-AA2F94019EA7}" srcOrd="0" destOrd="0" presId="urn:microsoft.com/office/officeart/2005/8/layout/chevron2"/>
    <dgm:cxn modelId="{45FB20EF-EEC1-4AEE-B8DD-26770221831F}" type="presParOf" srcId="{62E31428-73F6-4C7D-A93C-AA2F94019EA7}" destId="{78012CEE-DBE1-439B-8030-621443A614D0}" srcOrd="0" destOrd="0" presId="urn:microsoft.com/office/officeart/2005/8/layout/chevron2"/>
    <dgm:cxn modelId="{0BD2A3F3-175E-44E7-A07F-159D39003CB1}" type="presParOf" srcId="{62E31428-73F6-4C7D-A93C-AA2F94019EA7}" destId="{BBDD9C5C-16D8-4966-B4B1-C29D79C9537A}" srcOrd="1" destOrd="0" presId="urn:microsoft.com/office/officeart/2005/8/layout/chevron2"/>
    <dgm:cxn modelId="{307616C6-DF29-4029-8F62-1D83A28610E4}" type="presParOf" srcId="{B668356E-993C-4505-AF8B-8D08D90656F3}" destId="{98C4452F-D424-4798-BCE2-E42C3361989E}" srcOrd="1" destOrd="0" presId="urn:microsoft.com/office/officeart/2005/8/layout/chevron2"/>
    <dgm:cxn modelId="{FE660DFE-7528-47DA-898C-158A338A14BD}" type="presParOf" srcId="{B668356E-993C-4505-AF8B-8D08D90656F3}" destId="{865527FB-BD79-4D47-9CBA-ED4DE471A062}" srcOrd="2" destOrd="0" presId="urn:microsoft.com/office/officeart/2005/8/layout/chevron2"/>
    <dgm:cxn modelId="{3D895033-9E23-4DD5-9ECB-A127F369D626}" type="presParOf" srcId="{865527FB-BD79-4D47-9CBA-ED4DE471A062}" destId="{3C81D351-6050-43D9-8F4B-E4F093AEC334}" srcOrd="0" destOrd="0" presId="urn:microsoft.com/office/officeart/2005/8/layout/chevron2"/>
    <dgm:cxn modelId="{81F373B2-14AD-474B-AA26-F88C999CF3A9}" type="presParOf" srcId="{865527FB-BD79-4D47-9CBA-ED4DE471A062}" destId="{8A109FB5-085F-40AF-809C-286FFC3951E2}"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B21F0700-8C00-49B8-8F26-2638D024117E}"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it-IT"/>
        </a:p>
      </dgm:t>
    </dgm:pt>
    <dgm:pt modelId="{9A5776F7-46D4-422B-9F4B-24A761F6FE53}">
      <dgm:prSet phldrT="[Testo]"/>
      <dgm:spPr>
        <a:solidFill>
          <a:schemeClr val="accent5">
            <a:lumMod val="40000"/>
            <a:lumOff val="60000"/>
          </a:schemeClr>
        </a:solidFill>
      </dgm:spPr>
      <dgm:t>
        <a:bodyPr/>
        <a:lstStyle/>
        <a:p>
          <a:r>
            <a:rPr lang="it-IT" b="1" dirty="0">
              <a:solidFill>
                <a:schemeClr val="bg1"/>
              </a:solidFill>
            </a:rPr>
            <a:t>U.O. Accoglienza</a:t>
          </a:r>
        </a:p>
      </dgm:t>
    </dgm:pt>
    <dgm:pt modelId="{A0555163-FF56-4833-9BA8-65175A528374}" type="parTrans" cxnId="{9BE6E99B-3137-4AFC-8D02-AC2D9746B9CE}">
      <dgm:prSet/>
      <dgm:spPr/>
      <dgm:t>
        <a:bodyPr/>
        <a:lstStyle/>
        <a:p>
          <a:endParaRPr lang="it-IT"/>
        </a:p>
      </dgm:t>
    </dgm:pt>
    <dgm:pt modelId="{BF4C47E6-369F-4876-BD3B-3CDFE657CCB2}" type="sibTrans" cxnId="{9BE6E99B-3137-4AFC-8D02-AC2D9746B9CE}">
      <dgm:prSet/>
      <dgm:spPr/>
      <dgm:t>
        <a:bodyPr/>
        <a:lstStyle/>
        <a:p>
          <a:endParaRPr lang="it-IT"/>
        </a:p>
      </dgm:t>
    </dgm:pt>
    <dgm:pt modelId="{1F0DFCF2-EA62-48D1-BFA5-08598F1331FB}">
      <dgm:prSet phldrT="[Testo]" custT="1"/>
      <dgm:spPr/>
      <dgm:t>
        <a:bodyPr/>
        <a:lstStyle/>
        <a:p>
          <a:r>
            <a:rPr lang="it-IT" sz="1800" b="0" i="0" dirty="0"/>
            <a:t>Raccoglie gli elenchi degli assegnatari e contatta gli studenti per l’avvio delle pratiche di mobilità.</a:t>
          </a:r>
          <a:endParaRPr lang="it-IT" sz="1800" dirty="0"/>
        </a:p>
      </dgm:t>
    </dgm:pt>
    <dgm:pt modelId="{A9E56774-30BC-4709-9B2F-4D1F59EDC2F0}" type="parTrans" cxnId="{4DE63126-C846-4DEA-9B77-9DC86B5A6A84}">
      <dgm:prSet/>
      <dgm:spPr/>
      <dgm:t>
        <a:bodyPr/>
        <a:lstStyle/>
        <a:p>
          <a:endParaRPr lang="it-IT"/>
        </a:p>
      </dgm:t>
    </dgm:pt>
    <dgm:pt modelId="{910E6EA6-740C-4D2B-A6F0-D7267123109A}" type="sibTrans" cxnId="{4DE63126-C846-4DEA-9B77-9DC86B5A6A84}">
      <dgm:prSet/>
      <dgm:spPr/>
      <dgm:t>
        <a:bodyPr/>
        <a:lstStyle/>
        <a:p>
          <a:endParaRPr lang="it-IT"/>
        </a:p>
      </dgm:t>
    </dgm:pt>
    <dgm:pt modelId="{89F76BAC-D23D-4BCC-BAD3-792C86938EB9}">
      <dgm:prSet phldrT="[Testo]"/>
      <dgm:spPr>
        <a:solidFill>
          <a:schemeClr val="accent6">
            <a:lumMod val="60000"/>
            <a:lumOff val="40000"/>
          </a:schemeClr>
        </a:solidFill>
      </dgm:spPr>
      <dgm:t>
        <a:bodyPr/>
        <a:lstStyle/>
        <a:p>
          <a:r>
            <a:rPr lang="it-IT" b="1" dirty="0">
              <a:solidFill>
                <a:schemeClr val="accent1">
                  <a:lumMod val="50000"/>
                </a:schemeClr>
              </a:solidFill>
            </a:rPr>
            <a:t>STUDENTE</a:t>
          </a:r>
        </a:p>
      </dgm:t>
    </dgm:pt>
    <dgm:pt modelId="{061E23E8-167B-490F-A203-C6597DC7586B}" type="parTrans" cxnId="{977F52BE-43BE-400D-9D14-4AF9CA644958}">
      <dgm:prSet/>
      <dgm:spPr/>
      <dgm:t>
        <a:bodyPr/>
        <a:lstStyle/>
        <a:p>
          <a:endParaRPr lang="it-IT"/>
        </a:p>
      </dgm:t>
    </dgm:pt>
    <dgm:pt modelId="{6A627C45-D886-4186-8143-42F8BA29F99E}" type="sibTrans" cxnId="{977F52BE-43BE-400D-9D14-4AF9CA644958}">
      <dgm:prSet/>
      <dgm:spPr/>
      <dgm:t>
        <a:bodyPr/>
        <a:lstStyle/>
        <a:p>
          <a:endParaRPr lang="it-IT"/>
        </a:p>
      </dgm:t>
    </dgm:pt>
    <dgm:pt modelId="{A87131C0-587A-4FC1-B1DD-3771E0E4CCC7}">
      <dgm:prSet phldrT="[Testo]" custT="1"/>
      <dgm:spPr/>
      <dgm:t>
        <a:bodyPr/>
        <a:lstStyle/>
        <a:p>
          <a:r>
            <a:rPr lang="it-IT" sz="1800" dirty="0"/>
            <a:t>Conferma al Docente coordinatore la partecipazione al progetto nei termini e modalità indicate (idem per studenti da atenei partner).</a:t>
          </a:r>
        </a:p>
      </dgm:t>
    </dgm:pt>
    <dgm:pt modelId="{6DE09901-189C-4483-963B-416AFE1E41E7}" type="parTrans" cxnId="{CABFC1E0-A4FE-4E7D-B023-61177F52BB6C}">
      <dgm:prSet/>
      <dgm:spPr/>
      <dgm:t>
        <a:bodyPr/>
        <a:lstStyle/>
        <a:p>
          <a:endParaRPr lang="it-IT"/>
        </a:p>
      </dgm:t>
    </dgm:pt>
    <dgm:pt modelId="{B2A4BAE5-E5F6-4237-BAFF-99DB121F4185}" type="sibTrans" cxnId="{CABFC1E0-A4FE-4E7D-B023-61177F52BB6C}">
      <dgm:prSet/>
      <dgm:spPr/>
      <dgm:t>
        <a:bodyPr/>
        <a:lstStyle/>
        <a:p>
          <a:endParaRPr lang="it-IT"/>
        </a:p>
      </dgm:t>
    </dgm:pt>
    <dgm:pt modelId="{9E88790A-9EA4-4567-A494-4B2469D45639}">
      <dgm:prSet phldrT="[Testo]"/>
      <dgm:spPr>
        <a:solidFill>
          <a:schemeClr val="accent1">
            <a:lumMod val="40000"/>
            <a:lumOff val="60000"/>
          </a:schemeClr>
        </a:solidFill>
      </dgm:spPr>
      <dgm:t>
        <a:bodyPr/>
        <a:lstStyle/>
        <a:p>
          <a:r>
            <a:rPr lang="it-IT" b="1" dirty="0">
              <a:solidFill>
                <a:schemeClr val="accent1">
                  <a:lumMod val="50000"/>
                </a:schemeClr>
              </a:solidFill>
            </a:rPr>
            <a:t>DOCENTE</a:t>
          </a:r>
        </a:p>
      </dgm:t>
    </dgm:pt>
    <dgm:pt modelId="{3292E68F-8D40-491B-8B78-9E155FF2BF20}" type="parTrans" cxnId="{3A00B91B-6D68-40B0-88DE-A8F427E04CCE}">
      <dgm:prSet/>
      <dgm:spPr/>
      <dgm:t>
        <a:bodyPr/>
        <a:lstStyle/>
        <a:p>
          <a:endParaRPr lang="it-IT"/>
        </a:p>
      </dgm:t>
    </dgm:pt>
    <dgm:pt modelId="{53091E86-E7F0-4F33-93FC-2D4DFC325AB2}" type="sibTrans" cxnId="{3A00B91B-6D68-40B0-88DE-A8F427E04CCE}">
      <dgm:prSet/>
      <dgm:spPr/>
      <dgm:t>
        <a:bodyPr/>
        <a:lstStyle/>
        <a:p>
          <a:endParaRPr lang="it-IT"/>
        </a:p>
      </dgm:t>
    </dgm:pt>
    <dgm:pt modelId="{62D51ABD-402E-4A61-958B-F1AA70803F04}">
      <dgm:prSet phldrT="[Testo]" custT="1"/>
      <dgm:spPr/>
      <dgm:t>
        <a:bodyPr/>
        <a:lstStyle/>
        <a:p>
          <a:r>
            <a:rPr lang="it-IT" sz="1600" dirty="0"/>
            <a:t>Fornisce alla U.O. l’elenco definitivo degli studenti partecipanti.</a:t>
          </a:r>
          <a:endParaRPr lang="it-IT" sz="1200" dirty="0"/>
        </a:p>
      </dgm:t>
    </dgm:pt>
    <dgm:pt modelId="{32D7D3AA-2060-4E11-B4FE-9DBCD4BF96EF}" type="parTrans" cxnId="{26CB02F2-8C67-481F-A45F-1AAED14E96F4}">
      <dgm:prSet/>
      <dgm:spPr/>
      <dgm:t>
        <a:bodyPr/>
        <a:lstStyle/>
        <a:p>
          <a:endParaRPr lang="it-IT"/>
        </a:p>
      </dgm:t>
    </dgm:pt>
    <dgm:pt modelId="{C3BBF3C8-9C32-4C58-9482-958BA3657E64}" type="sibTrans" cxnId="{26CB02F2-8C67-481F-A45F-1AAED14E96F4}">
      <dgm:prSet/>
      <dgm:spPr/>
      <dgm:t>
        <a:bodyPr/>
        <a:lstStyle/>
        <a:p>
          <a:endParaRPr lang="it-IT"/>
        </a:p>
      </dgm:t>
    </dgm:pt>
    <dgm:pt modelId="{63119DEA-A313-40AF-8AA4-EE4411629D31}">
      <dgm:prSet phldrT="[Testo]" custT="1"/>
      <dgm:spPr/>
      <dgm:t>
        <a:bodyPr/>
        <a:lstStyle/>
        <a:p>
          <a:r>
            <a:rPr lang="it-IT" sz="1600" dirty="0"/>
            <a:t>Fornisce </a:t>
          </a:r>
          <a:r>
            <a:rPr lang="it-IT" sz="1600" baseline="0" dirty="0"/>
            <a:t>ai partecipanti i necessari dettagli per la partecipazione al progetto.</a:t>
          </a:r>
          <a:endParaRPr lang="it-IT" sz="1600" dirty="0"/>
        </a:p>
      </dgm:t>
    </dgm:pt>
    <dgm:pt modelId="{12BC733E-C6D8-4E29-A73B-871BE417E191}" type="parTrans" cxnId="{D6251BFC-CBDA-432C-BCC3-AF76226C0762}">
      <dgm:prSet/>
      <dgm:spPr/>
      <dgm:t>
        <a:bodyPr/>
        <a:lstStyle/>
        <a:p>
          <a:endParaRPr lang="it-IT"/>
        </a:p>
      </dgm:t>
    </dgm:pt>
    <dgm:pt modelId="{B6A5F82C-97B6-4931-8C1D-6803DCCFAB62}" type="sibTrans" cxnId="{D6251BFC-CBDA-432C-BCC3-AF76226C0762}">
      <dgm:prSet/>
      <dgm:spPr/>
      <dgm:t>
        <a:bodyPr/>
        <a:lstStyle/>
        <a:p>
          <a:endParaRPr lang="it-IT"/>
        </a:p>
      </dgm:t>
    </dgm:pt>
    <dgm:pt modelId="{B668356E-993C-4505-AF8B-8D08D90656F3}" type="pres">
      <dgm:prSet presAssocID="{B21F0700-8C00-49B8-8F26-2638D024117E}" presName="linearFlow" presStyleCnt="0">
        <dgm:presLayoutVars>
          <dgm:dir/>
          <dgm:animLvl val="lvl"/>
          <dgm:resizeHandles val="exact"/>
        </dgm:presLayoutVars>
      </dgm:prSet>
      <dgm:spPr/>
    </dgm:pt>
    <dgm:pt modelId="{62E31428-73F6-4C7D-A93C-AA2F94019EA7}" type="pres">
      <dgm:prSet presAssocID="{9A5776F7-46D4-422B-9F4B-24A761F6FE53}" presName="composite" presStyleCnt="0"/>
      <dgm:spPr/>
    </dgm:pt>
    <dgm:pt modelId="{78012CEE-DBE1-439B-8030-621443A614D0}" type="pres">
      <dgm:prSet presAssocID="{9A5776F7-46D4-422B-9F4B-24A761F6FE53}" presName="parentText" presStyleLbl="alignNode1" presStyleIdx="0" presStyleCnt="3" custLinFactY="79853" custLinFactNeighborX="-982" custLinFactNeighborY="100000">
        <dgm:presLayoutVars>
          <dgm:chMax val="1"/>
          <dgm:bulletEnabled val="1"/>
        </dgm:presLayoutVars>
      </dgm:prSet>
      <dgm:spPr/>
    </dgm:pt>
    <dgm:pt modelId="{BBDD9C5C-16D8-4966-B4B1-C29D79C9537A}" type="pres">
      <dgm:prSet presAssocID="{9A5776F7-46D4-422B-9F4B-24A761F6FE53}" presName="descendantText" presStyleLbl="alignAcc1" presStyleIdx="0" presStyleCnt="3" custLinFactY="100000" custLinFactNeighborX="0" custLinFactNeighborY="162910">
        <dgm:presLayoutVars>
          <dgm:bulletEnabled val="1"/>
        </dgm:presLayoutVars>
      </dgm:prSet>
      <dgm:spPr/>
    </dgm:pt>
    <dgm:pt modelId="{98C4452F-D424-4798-BCE2-E42C3361989E}" type="pres">
      <dgm:prSet presAssocID="{BF4C47E6-369F-4876-BD3B-3CDFE657CCB2}" presName="sp" presStyleCnt="0"/>
      <dgm:spPr/>
    </dgm:pt>
    <dgm:pt modelId="{865527FB-BD79-4D47-9CBA-ED4DE471A062}" type="pres">
      <dgm:prSet presAssocID="{89F76BAC-D23D-4BCC-BAD3-792C86938EB9}" presName="composite" presStyleCnt="0"/>
      <dgm:spPr/>
    </dgm:pt>
    <dgm:pt modelId="{3C81D351-6050-43D9-8F4B-E4F093AEC334}" type="pres">
      <dgm:prSet presAssocID="{89F76BAC-D23D-4BCC-BAD3-792C86938EB9}" presName="parentText" presStyleLbl="alignNode1" presStyleIdx="1" presStyleCnt="3" custLinFactNeighborX="0" custLinFactNeighborY="-69973">
        <dgm:presLayoutVars>
          <dgm:chMax val="1"/>
          <dgm:bulletEnabled val="1"/>
        </dgm:presLayoutVars>
      </dgm:prSet>
      <dgm:spPr/>
    </dgm:pt>
    <dgm:pt modelId="{8A109FB5-085F-40AF-809C-286FFC3951E2}" type="pres">
      <dgm:prSet presAssocID="{89F76BAC-D23D-4BCC-BAD3-792C86938EB9}" presName="descendantText" presStyleLbl="alignAcc1" presStyleIdx="1" presStyleCnt="3" custLinFactY="-7651" custLinFactNeighborX="1847" custLinFactNeighborY="-100000">
        <dgm:presLayoutVars>
          <dgm:bulletEnabled val="1"/>
        </dgm:presLayoutVars>
      </dgm:prSet>
      <dgm:spPr/>
    </dgm:pt>
    <dgm:pt modelId="{F1EAA0D0-0121-420C-B4E1-3B19DEAAB57B}" type="pres">
      <dgm:prSet presAssocID="{6A627C45-D886-4186-8143-42F8BA29F99E}" presName="sp" presStyleCnt="0"/>
      <dgm:spPr/>
    </dgm:pt>
    <dgm:pt modelId="{68A340A4-DE8F-4F41-A2A7-B5DAC7C58EF8}" type="pres">
      <dgm:prSet presAssocID="{9E88790A-9EA4-4567-A494-4B2469D45639}" presName="composite" presStyleCnt="0"/>
      <dgm:spPr/>
    </dgm:pt>
    <dgm:pt modelId="{A2A79D25-FA8C-46CA-9210-DA675C72CAAA}" type="pres">
      <dgm:prSet presAssocID="{9E88790A-9EA4-4567-A494-4B2469D45639}" presName="parentText" presStyleLbl="alignNode1" presStyleIdx="2" presStyleCnt="3" custLinFactNeighborX="-982" custLinFactNeighborY="-76152">
        <dgm:presLayoutVars>
          <dgm:chMax val="1"/>
          <dgm:bulletEnabled val="1"/>
        </dgm:presLayoutVars>
      </dgm:prSet>
      <dgm:spPr/>
    </dgm:pt>
    <dgm:pt modelId="{0FC21E9D-ED4E-4565-A0BF-9E7A47E86B64}" type="pres">
      <dgm:prSet presAssocID="{9E88790A-9EA4-4567-A494-4B2469D45639}" presName="descendantText" presStyleLbl="alignAcc1" presStyleIdx="2" presStyleCnt="3" custLinFactY="-17955" custLinFactNeighborX="-123" custLinFactNeighborY="-100000">
        <dgm:presLayoutVars>
          <dgm:bulletEnabled val="1"/>
        </dgm:presLayoutVars>
      </dgm:prSet>
      <dgm:spPr/>
    </dgm:pt>
  </dgm:ptLst>
  <dgm:cxnLst>
    <dgm:cxn modelId="{3A00B91B-6D68-40B0-88DE-A8F427E04CCE}" srcId="{B21F0700-8C00-49B8-8F26-2638D024117E}" destId="{9E88790A-9EA4-4567-A494-4B2469D45639}" srcOrd="2" destOrd="0" parTransId="{3292E68F-8D40-491B-8B78-9E155FF2BF20}" sibTransId="{53091E86-E7F0-4F33-93FC-2D4DFC325AB2}"/>
    <dgm:cxn modelId="{4DE63126-C846-4DEA-9B77-9DC86B5A6A84}" srcId="{9A5776F7-46D4-422B-9F4B-24A761F6FE53}" destId="{1F0DFCF2-EA62-48D1-BFA5-08598F1331FB}" srcOrd="0" destOrd="0" parTransId="{A9E56774-30BC-4709-9B2F-4D1F59EDC2F0}" sibTransId="{910E6EA6-740C-4D2B-A6F0-D7267123109A}"/>
    <dgm:cxn modelId="{20A1AC26-0389-4392-BDE1-5515FA37BAA9}" type="presOf" srcId="{63119DEA-A313-40AF-8AA4-EE4411629D31}" destId="{0FC21E9D-ED4E-4565-A0BF-9E7A47E86B64}" srcOrd="0" destOrd="1" presId="urn:microsoft.com/office/officeart/2005/8/layout/chevron2"/>
    <dgm:cxn modelId="{522B5728-458C-4B38-9CF9-C234F08AC240}" type="presOf" srcId="{B21F0700-8C00-49B8-8F26-2638D024117E}" destId="{B668356E-993C-4505-AF8B-8D08D90656F3}" srcOrd="0" destOrd="0" presId="urn:microsoft.com/office/officeart/2005/8/layout/chevron2"/>
    <dgm:cxn modelId="{2EBFB92A-61FF-4CC2-9B79-3C0384BD6483}" type="presOf" srcId="{89F76BAC-D23D-4BCC-BAD3-792C86938EB9}" destId="{3C81D351-6050-43D9-8F4B-E4F093AEC334}" srcOrd="0" destOrd="0" presId="urn:microsoft.com/office/officeart/2005/8/layout/chevron2"/>
    <dgm:cxn modelId="{2ACE913B-5E5D-4DA3-8D35-A5C0033881BD}" type="presOf" srcId="{9E88790A-9EA4-4567-A494-4B2469D45639}" destId="{A2A79D25-FA8C-46CA-9210-DA675C72CAAA}" srcOrd="0" destOrd="0" presId="urn:microsoft.com/office/officeart/2005/8/layout/chevron2"/>
    <dgm:cxn modelId="{9BE6E99B-3137-4AFC-8D02-AC2D9746B9CE}" srcId="{B21F0700-8C00-49B8-8F26-2638D024117E}" destId="{9A5776F7-46D4-422B-9F4B-24A761F6FE53}" srcOrd="0" destOrd="0" parTransId="{A0555163-FF56-4833-9BA8-65175A528374}" sibTransId="{BF4C47E6-369F-4876-BD3B-3CDFE657CCB2}"/>
    <dgm:cxn modelId="{D5F26FA7-4F4C-4281-98D9-5DA25206FBEA}" type="presOf" srcId="{62D51ABD-402E-4A61-958B-F1AA70803F04}" destId="{0FC21E9D-ED4E-4565-A0BF-9E7A47E86B64}" srcOrd="0" destOrd="0" presId="urn:microsoft.com/office/officeart/2005/8/layout/chevron2"/>
    <dgm:cxn modelId="{977F52BE-43BE-400D-9D14-4AF9CA644958}" srcId="{B21F0700-8C00-49B8-8F26-2638D024117E}" destId="{89F76BAC-D23D-4BCC-BAD3-792C86938EB9}" srcOrd="1" destOrd="0" parTransId="{061E23E8-167B-490F-A203-C6597DC7586B}" sibTransId="{6A627C45-D886-4186-8143-42F8BA29F99E}"/>
    <dgm:cxn modelId="{2466D1D0-00AC-4429-BD35-58E89CB18C09}" type="presOf" srcId="{9A5776F7-46D4-422B-9F4B-24A761F6FE53}" destId="{78012CEE-DBE1-439B-8030-621443A614D0}" srcOrd="0" destOrd="0" presId="urn:microsoft.com/office/officeart/2005/8/layout/chevron2"/>
    <dgm:cxn modelId="{978918D5-A10A-426E-B26C-84FF54A43A31}" type="presOf" srcId="{1F0DFCF2-EA62-48D1-BFA5-08598F1331FB}" destId="{BBDD9C5C-16D8-4966-B4B1-C29D79C9537A}" srcOrd="0" destOrd="0" presId="urn:microsoft.com/office/officeart/2005/8/layout/chevron2"/>
    <dgm:cxn modelId="{374596D9-8521-43A9-B834-78DD39B1FA22}" type="presOf" srcId="{A87131C0-587A-4FC1-B1DD-3771E0E4CCC7}" destId="{8A109FB5-085F-40AF-809C-286FFC3951E2}" srcOrd="0" destOrd="0" presId="urn:microsoft.com/office/officeart/2005/8/layout/chevron2"/>
    <dgm:cxn modelId="{CABFC1E0-A4FE-4E7D-B023-61177F52BB6C}" srcId="{89F76BAC-D23D-4BCC-BAD3-792C86938EB9}" destId="{A87131C0-587A-4FC1-B1DD-3771E0E4CCC7}" srcOrd="0" destOrd="0" parTransId="{6DE09901-189C-4483-963B-416AFE1E41E7}" sibTransId="{B2A4BAE5-E5F6-4237-BAFF-99DB121F4185}"/>
    <dgm:cxn modelId="{26CB02F2-8C67-481F-A45F-1AAED14E96F4}" srcId="{9E88790A-9EA4-4567-A494-4B2469D45639}" destId="{62D51ABD-402E-4A61-958B-F1AA70803F04}" srcOrd="0" destOrd="0" parTransId="{32D7D3AA-2060-4E11-B4FE-9DBCD4BF96EF}" sibTransId="{C3BBF3C8-9C32-4C58-9482-958BA3657E64}"/>
    <dgm:cxn modelId="{D6251BFC-CBDA-432C-BCC3-AF76226C0762}" srcId="{9E88790A-9EA4-4567-A494-4B2469D45639}" destId="{63119DEA-A313-40AF-8AA4-EE4411629D31}" srcOrd="1" destOrd="0" parTransId="{12BC733E-C6D8-4E29-A73B-871BE417E191}" sibTransId="{B6A5F82C-97B6-4931-8C1D-6803DCCFAB62}"/>
    <dgm:cxn modelId="{3011D98F-B5E6-4AA1-9E41-00E0FCD4879B}" type="presParOf" srcId="{B668356E-993C-4505-AF8B-8D08D90656F3}" destId="{62E31428-73F6-4C7D-A93C-AA2F94019EA7}" srcOrd="0" destOrd="0" presId="urn:microsoft.com/office/officeart/2005/8/layout/chevron2"/>
    <dgm:cxn modelId="{45FB20EF-EEC1-4AEE-B8DD-26770221831F}" type="presParOf" srcId="{62E31428-73F6-4C7D-A93C-AA2F94019EA7}" destId="{78012CEE-DBE1-439B-8030-621443A614D0}" srcOrd="0" destOrd="0" presId="urn:microsoft.com/office/officeart/2005/8/layout/chevron2"/>
    <dgm:cxn modelId="{0BD2A3F3-175E-44E7-A07F-159D39003CB1}" type="presParOf" srcId="{62E31428-73F6-4C7D-A93C-AA2F94019EA7}" destId="{BBDD9C5C-16D8-4966-B4B1-C29D79C9537A}" srcOrd="1" destOrd="0" presId="urn:microsoft.com/office/officeart/2005/8/layout/chevron2"/>
    <dgm:cxn modelId="{307616C6-DF29-4029-8F62-1D83A28610E4}" type="presParOf" srcId="{B668356E-993C-4505-AF8B-8D08D90656F3}" destId="{98C4452F-D424-4798-BCE2-E42C3361989E}" srcOrd="1" destOrd="0" presId="urn:microsoft.com/office/officeart/2005/8/layout/chevron2"/>
    <dgm:cxn modelId="{FE660DFE-7528-47DA-898C-158A338A14BD}" type="presParOf" srcId="{B668356E-993C-4505-AF8B-8D08D90656F3}" destId="{865527FB-BD79-4D47-9CBA-ED4DE471A062}" srcOrd="2" destOrd="0" presId="urn:microsoft.com/office/officeart/2005/8/layout/chevron2"/>
    <dgm:cxn modelId="{3D895033-9E23-4DD5-9ECB-A127F369D626}" type="presParOf" srcId="{865527FB-BD79-4D47-9CBA-ED4DE471A062}" destId="{3C81D351-6050-43D9-8F4B-E4F093AEC334}" srcOrd="0" destOrd="0" presId="urn:microsoft.com/office/officeart/2005/8/layout/chevron2"/>
    <dgm:cxn modelId="{81F373B2-14AD-474B-AA26-F88C999CF3A9}" type="presParOf" srcId="{865527FB-BD79-4D47-9CBA-ED4DE471A062}" destId="{8A109FB5-085F-40AF-809C-286FFC3951E2}" srcOrd="1" destOrd="0" presId="urn:microsoft.com/office/officeart/2005/8/layout/chevron2"/>
    <dgm:cxn modelId="{2ECEF176-000B-4D8E-8381-BB1ABE5C7E8F}" type="presParOf" srcId="{B668356E-993C-4505-AF8B-8D08D90656F3}" destId="{F1EAA0D0-0121-420C-B4E1-3B19DEAAB57B}" srcOrd="3" destOrd="0" presId="urn:microsoft.com/office/officeart/2005/8/layout/chevron2"/>
    <dgm:cxn modelId="{1D8D6EBA-644E-4321-91A0-67BD89D61136}" type="presParOf" srcId="{B668356E-993C-4505-AF8B-8D08D90656F3}" destId="{68A340A4-DE8F-4F41-A2A7-B5DAC7C58EF8}" srcOrd="4" destOrd="0" presId="urn:microsoft.com/office/officeart/2005/8/layout/chevron2"/>
    <dgm:cxn modelId="{072D3710-0984-4593-9A5F-532FDBB34CF1}" type="presParOf" srcId="{68A340A4-DE8F-4F41-A2A7-B5DAC7C58EF8}" destId="{A2A79D25-FA8C-46CA-9210-DA675C72CAAA}" srcOrd="0" destOrd="0" presId="urn:microsoft.com/office/officeart/2005/8/layout/chevron2"/>
    <dgm:cxn modelId="{7CBAED47-D7F9-4173-8CA3-9DE27A5F514A}" type="presParOf" srcId="{68A340A4-DE8F-4F41-A2A7-B5DAC7C58EF8}" destId="{0FC21E9D-ED4E-4565-A0BF-9E7A47E86B64}" srcOrd="1" destOrd="0" presId="urn:microsoft.com/office/officeart/2005/8/layout/chevron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9CD94E18-9147-406C-8E2E-9EA2450FC2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t-IT"/>
        </a:p>
      </dgm:t>
    </dgm:pt>
    <dgm:pt modelId="{8D463AE7-699D-4350-A2B4-6D9F5CE0DA77}">
      <dgm:prSet phldrT="[Testo]"/>
      <dgm:spPr/>
      <dgm:t>
        <a:bodyPr/>
        <a:lstStyle/>
        <a:p>
          <a:pPr algn="ctr"/>
          <a:r>
            <a:rPr lang="it-IT" dirty="0"/>
            <a:t>La U.O. Accoglienza, Mobilità e Studenti Internazionali si interfaccia con gli studenti per gli adempimenti amministrativi e le procedure di mobilità. </a:t>
          </a:r>
        </a:p>
      </dgm:t>
    </dgm:pt>
    <dgm:pt modelId="{74A58D93-FA7C-4C13-8DB9-5ED70CF9EC36}" type="parTrans" cxnId="{EEE2B00E-AC91-49B3-9480-52B8F0B37022}">
      <dgm:prSet/>
      <dgm:spPr/>
      <dgm:t>
        <a:bodyPr/>
        <a:lstStyle/>
        <a:p>
          <a:endParaRPr lang="it-IT"/>
        </a:p>
      </dgm:t>
    </dgm:pt>
    <dgm:pt modelId="{861A7490-BA8E-4E1B-9C96-FA1C3D847158}" type="sibTrans" cxnId="{EEE2B00E-AC91-49B3-9480-52B8F0B37022}">
      <dgm:prSet/>
      <dgm:spPr/>
      <dgm:t>
        <a:bodyPr/>
        <a:lstStyle/>
        <a:p>
          <a:endParaRPr lang="it-IT"/>
        </a:p>
      </dgm:t>
    </dgm:pt>
    <dgm:pt modelId="{9C392F77-AD56-4FEC-AB86-7189ACFC4B7E}">
      <dgm:prSet phldrT="[Testo]"/>
      <dgm:spPr/>
      <dgm:t>
        <a:bodyPr/>
        <a:lstStyle/>
        <a:p>
          <a:r>
            <a:rPr lang="it-IT" dirty="0"/>
            <a:t>Per Ateneo Partner-il docente referente per la firma del L.A. viene individuato dall’Ateneo partner stesso e comunicato al docente coordinatore del BIP.</a:t>
          </a:r>
        </a:p>
      </dgm:t>
    </dgm:pt>
    <dgm:pt modelId="{E5082B79-C1C0-4F43-9E95-6392BC63B636}" type="parTrans" cxnId="{10E9552F-7569-4C4F-A07B-D3F4DA89716B}">
      <dgm:prSet/>
      <dgm:spPr/>
      <dgm:t>
        <a:bodyPr/>
        <a:lstStyle/>
        <a:p>
          <a:endParaRPr lang="it-IT"/>
        </a:p>
      </dgm:t>
    </dgm:pt>
    <dgm:pt modelId="{A4FAD9F2-221B-4EB7-9C28-89F26861838C}" type="sibTrans" cxnId="{10E9552F-7569-4C4F-A07B-D3F4DA89716B}">
      <dgm:prSet/>
      <dgm:spPr/>
      <dgm:t>
        <a:bodyPr/>
        <a:lstStyle/>
        <a:p>
          <a:endParaRPr lang="it-IT"/>
        </a:p>
      </dgm:t>
    </dgm:pt>
    <dgm:pt modelId="{DB40405C-60B6-48C2-971C-F7AC3099B28B}">
      <dgm:prSet phldrT="[Testo]"/>
      <dgm:spPr/>
      <dgm:t>
        <a:bodyPr/>
        <a:lstStyle/>
        <a:p>
          <a:pPr algn="ctr"/>
          <a:r>
            <a:rPr lang="it-IT" dirty="0"/>
            <a:t>Trattandosi di mobilità Erasmus+, è obbligatorio per tutti gli studenti compilare il Learning Agreement sulla piattaforma OLA (</a:t>
          </a:r>
          <a:r>
            <a:rPr lang="it-IT" dirty="0">
              <a:solidFill>
                <a:schemeClr val="bg1">
                  <a:lumMod val="50000"/>
                </a:schemeClr>
              </a:solidFill>
              <a:hlinkClick xmlns:r="http://schemas.openxmlformats.org/officeDocument/2006/relationships" r:id="rId1">
                <a:extLst>
                  <a:ext uri="{A12FA001-AC4F-418D-AE19-62706E023703}">
                    <ahyp:hlinkClr xmlns:ahyp="http://schemas.microsoft.com/office/drawing/2018/hyperlinkcolor" val="tx"/>
                  </a:ext>
                </a:extLst>
              </a:hlinkClick>
            </a:rPr>
            <a:t>https://learning-agreement.eu</a:t>
          </a:r>
          <a:r>
            <a:rPr lang="it-IT" dirty="0"/>
            <a:t>).</a:t>
          </a:r>
        </a:p>
      </dgm:t>
    </dgm:pt>
    <dgm:pt modelId="{813D0FDE-C0A1-46AB-B019-3BC4E972091B}" type="parTrans" cxnId="{8846BEDF-F62B-4BC7-8E0D-2FE28E0A8FE3}">
      <dgm:prSet/>
      <dgm:spPr/>
      <dgm:t>
        <a:bodyPr/>
        <a:lstStyle/>
        <a:p>
          <a:endParaRPr lang="it-IT"/>
        </a:p>
      </dgm:t>
    </dgm:pt>
    <dgm:pt modelId="{7314D3A0-F0BA-48E5-919C-F96293F34E02}" type="sibTrans" cxnId="{8846BEDF-F62B-4BC7-8E0D-2FE28E0A8FE3}">
      <dgm:prSet/>
      <dgm:spPr/>
      <dgm:t>
        <a:bodyPr/>
        <a:lstStyle/>
        <a:p>
          <a:endParaRPr lang="it-IT"/>
        </a:p>
      </dgm:t>
    </dgm:pt>
    <dgm:pt modelId="{E715878F-952B-45DC-BD5E-EA57D26BA8C4}">
      <dgm:prSet/>
      <dgm:spPr/>
      <dgm:t>
        <a:bodyPr/>
        <a:lstStyle/>
        <a:p>
          <a:pPr algn="ctr"/>
          <a:r>
            <a:rPr lang="it-IT" dirty="0"/>
            <a:t>Per UNIPR-Il L.A. può essere firmato </a:t>
          </a:r>
          <a:r>
            <a:rPr lang="it-IT" b="1" dirty="0"/>
            <a:t>solo</a:t>
          </a:r>
          <a:r>
            <a:rPr lang="it-IT" dirty="0"/>
            <a:t> da un docente appartenente alla CMI di Dipartimento. Se il docente coordinatore del BIP non fa parte della CMI di Dipartimento, dovrà contattare il Presidente della CMI di riferimento per individuare il referente per la firma.</a:t>
          </a:r>
        </a:p>
      </dgm:t>
    </dgm:pt>
    <dgm:pt modelId="{BE436D8A-CD28-48A5-832A-6FCF7CBEC309}" type="parTrans" cxnId="{4D583CEC-E475-485C-811C-CC3D8DFCD851}">
      <dgm:prSet/>
      <dgm:spPr/>
      <dgm:t>
        <a:bodyPr/>
        <a:lstStyle/>
        <a:p>
          <a:endParaRPr lang="it-IT"/>
        </a:p>
      </dgm:t>
    </dgm:pt>
    <dgm:pt modelId="{3C89D7F6-7005-4C18-B9B1-5D9589D35E41}" type="sibTrans" cxnId="{4D583CEC-E475-485C-811C-CC3D8DFCD851}">
      <dgm:prSet/>
      <dgm:spPr/>
      <dgm:t>
        <a:bodyPr/>
        <a:lstStyle/>
        <a:p>
          <a:endParaRPr lang="it-IT"/>
        </a:p>
      </dgm:t>
    </dgm:pt>
    <dgm:pt modelId="{10F839E7-CE1D-4268-9EBC-1663F5E93937}" type="pres">
      <dgm:prSet presAssocID="{9CD94E18-9147-406C-8E2E-9EA2450FC260}" presName="linear" presStyleCnt="0">
        <dgm:presLayoutVars>
          <dgm:animLvl val="lvl"/>
          <dgm:resizeHandles val="exact"/>
        </dgm:presLayoutVars>
      </dgm:prSet>
      <dgm:spPr/>
    </dgm:pt>
    <dgm:pt modelId="{00825F6B-AC1C-4913-AB47-8C74147E0EAB}" type="pres">
      <dgm:prSet presAssocID="{8D463AE7-699D-4350-A2B4-6D9F5CE0DA77}" presName="parentText" presStyleLbl="node1" presStyleIdx="0" presStyleCnt="4">
        <dgm:presLayoutVars>
          <dgm:chMax val="0"/>
          <dgm:bulletEnabled val="1"/>
        </dgm:presLayoutVars>
      </dgm:prSet>
      <dgm:spPr/>
    </dgm:pt>
    <dgm:pt modelId="{28CC4D00-9571-4286-988B-A5FDFD5ED35E}" type="pres">
      <dgm:prSet presAssocID="{861A7490-BA8E-4E1B-9C96-FA1C3D847158}" presName="spacer" presStyleCnt="0"/>
      <dgm:spPr/>
    </dgm:pt>
    <dgm:pt modelId="{C879A6BC-9049-45C5-9568-0682BED4CA4E}" type="pres">
      <dgm:prSet presAssocID="{DB40405C-60B6-48C2-971C-F7AC3099B28B}" presName="parentText" presStyleLbl="node1" presStyleIdx="1" presStyleCnt="4" custLinFactY="11363" custLinFactNeighborY="100000">
        <dgm:presLayoutVars>
          <dgm:chMax val="0"/>
          <dgm:bulletEnabled val="1"/>
        </dgm:presLayoutVars>
      </dgm:prSet>
      <dgm:spPr/>
    </dgm:pt>
    <dgm:pt modelId="{388219D4-AD23-4492-A1A2-74226C4CC67A}" type="pres">
      <dgm:prSet presAssocID="{7314D3A0-F0BA-48E5-919C-F96293F34E02}" presName="spacer" presStyleCnt="0"/>
      <dgm:spPr/>
    </dgm:pt>
    <dgm:pt modelId="{449411F6-CA75-42E7-BA3B-32B81A570221}" type="pres">
      <dgm:prSet presAssocID="{E715878F-952B-45DC-BD5E-EA57D26BA8C4}" presName="parentText" presStyleLbl="node1" presStyleIdx="2" presStyleCnt="4" custLinFactY="30626" custLinFactNeighborX="-98" custLinFactNeighborY="100000">
        <dgm:presLayoutVars>
          <dgm:chMax val="0"/>
          <dgm:bulletEnabled val="1"/>
        </dgm:presLayoutVars>
      </dgm:prSet>
      <dgm:spPr/>
    </dgm:pt>
    <dgm:pt modelId="{72A35668-5E78-4EB6-84FE-310B0EAFA57E}" type="pres">
      <dgm:prSet presAssocID="{3C89D7F6-7005-4C18-B9B1-5D9589D35E41}" presName="spacer" presStyleCnt="0"/>
      <dgm:spPr/>
    </dgm:pt>
    <dgm:pt modelId="{8E2838CA-786B-4A69-B2CF-3A491249D70F}" type="pres">
      <dgm:prSet presAssocID="{9C392F77-AD56-4FEC-AB86-7189ACFC4B7E}" presName="parentText" presStyleLbl="node1" presStyleIdx="3" presStyleCnt="4" custLinFactY="155607" custLinFactNeighborX="296" custLinFactNeighborY="200000">
        <dgm:presLayoutVars>
          <dgm:chMax val="0"/>
          <dgm:bulletEnabled val="1"/>
        </dgm:presLayoutVars>
      </dgm:prSet>
      <dgm:spPr/>
    </dgm:pt>
  </dgm:ptLst>
  <dgm:cxnLst>
    <dgm:cxn modelId="{EEE2B00E-AC91-49B3-9480-52B8F0B37022}" srcId="{9CD94E18-9147-406C-8E2E-9EA2450FC260}" destId="{8D463AE7-699D-4350-A2B4-6D9F5CE0DA77}" srcOrd="0" destOrd="0" parTransId="{74A58D93-FA7C-4C13-8DB9-5ED70CF9EC36}" sibTransId="{861A7490-BA8E-4E1B-9C96-FA1C3D847158}"/>
    <dgm:cxn modelId="{343CD41C-0D9B-4413-AAB8-5F224D2A5DE8}" type="presOf" srcId="{9C392F77-AD56-4FEC-AB86-7189ACFC4B7E}" destId="{8E2838CA-786B-4A69-B2CF-3A491249D70F}" srcOrd="0" destOrd="0" presId="urn:microsoft.com/office/officeart/2005/8/layout/vList2"/>
    <dgm:cxn modelId="{10E9552F-7569-4C4F-A07B-D3F4DA89716B}" srcId="{9CD94E18-9147-406C-8E2E-9EA2450FC260}" destId="{9C392F77-AD56-4FEC-AB86-7189ACFC4B7E}" srcOrd="3" destOrd="0" parTransId="{E5082B79-C1C0-4F43-9E95-6392BC63B636}" sibTransId="{A4FAD9F2-221B-4EB7-9C28-89F26861838C}"/>
    <dgm:cxn modelId="{9E50935F-7FD5-4B62-A189-1BF95B9D6447}" type="presOf" srcId="{8D463AE7-699D-4350-A2B4-6D9F5CE0DA77}" destId="{00825F6B-AC1C-4913-AB47-8C74147E0EAB}" srcOrd="0" destOrd="0" presId="urn:microsoft.com/office/officeart/2005/8/layout/vList2"/>
    <dgm:cxn modelId="{7F46E76A-71CF-45EC-ABE9-7A74E86B1EFA}" type="presOf" srcId="{DB40405C-60B6-48C2-971C-F7AC3099B28B}" destId="{C879A6BC-9049-45C5-9568-0682BED4CA4E}" srcOrd="0" destOrd="0" presId="urn:microsoft.com/office/officeart/2005/8/layout/vList2"/>
    <dgm:cxn modelId="{A64514BE-BBDB-44D2-9971-2993037B2DB1}" type="presOf" srcId="{9CD94E18-9147-406C-8E2E-9EA2450FC260}" destId="{10F839E7-CE1D-4268-9EBC-1663F5E93937}" srcOrd="0" destOrd="0" presId="urn:microsoft.com/office/officeart/2005/8/layout/vList2"/>
    <dgm:cxn modelId="{8846BEDF-F62B-4BC7-8E0D-2FE28E0A8FE3}" srcId="{9CD94E18-9147-406C-8E2E-9EA2450FC260}" destId="{DB40405C-60B6-48C2-971C-F7AC3099B28B}" srcOrd="1" destOrd="0" parTransId="{813D0FDE-C0A1-46AB-B019-3BC4E972091B}" sibTransId="{7314D3A0-F0BA-48E5-919C-F96293F34E02}"/>
    <dgm:cxn modelId="{4D583CEC-E475-485C-811C-CC3D8DFCD851}" srcId="{9CD94E18-9147-406C-8E2E-9EA2450FC260}" destId="{E715878F-952B-45DC-BD5E-EA57D26BA8C4}" srcOrd="2" destOrd="0" parTransId="{BE436D8A-CD28-48A5-832A-6FCF7CBEC309}" sibTransId="{3C89D7F6-7005-4C18-B9B1-5D9589D35E41}"/>
    <dgm:cxn modelId="{46E5D5F5-1B6D-4393-BD63-AE66FC1F79C2}" type="presOf" srcId="{E715878F-952B-45DC-BD5E-EA57D26BA8C4}" destId="{449411F6-CA75-42E7-BA3B-32B81A570221}" srcOrd="0" destOrd="0" presId="urn:microsoft.com/office/officeart/2005/8/layout/vList2"/>
    <dgm:cxn modelId="{D530631A-AE79-4F4B-9483-55F5CBD4D843}" type="presParOf" srcId="{10F839E7-CE1D-4268-9EBC-1663F5E93937}" destId="{00825F6B-AC1C-4913-AB47-8C74147E0EAB}" srcOrd="0" destOrd="0" presId="urn:microsoft.com/office/officeart/2005/8/layout/vList2"/>
    <dgm:cxn modelId="{3E7B2863-C443-4F4C-99AB-4B2D1806489C}" type="presParOf" srcId="{10F839E7-CE1D-4268-9EBC-1663F5E93937}" destId="{28CC4D00-9571-4286-988B-A5FDFD5ED35E}" srcOrd="1" destOrd="0" presId="urn:microsoft.com/office/officeart/2005/8/layout/vList2"/>
    <dgm:cxn modelId="{ECB437AE-D51B-491A-9879-4BE2564D3E1D}" type="presParOf" srcId="{10F839E7-CE1D-4268-9EBC-1663F5E93937}" destId="{C879A6BC-9049-45C5-9568-0682BED4CA4E}" srcOrd="2" destOrd="0" presId="urn:microsoft.com/office/officeart/2005/8/layout/vList2"/>
    <dgm:cxn modelId="{F3CA19CE-2DF1-49E2-864A-C28CCE3260CE}" type="presParOf" srcId="{10F839E7-CE1D-4268-9EBC-1663F5E93937}" destId="{388219D4-AD23-4492-A1A2-74226C4CC67A}" srcOrd="3" destOrd="0" presId="urn:microsoft.com/office/officeart/2005/8/layout/vList2"/>
    <dgm:cxn modelId="{D2AB91A6-9880-414C-988C-821FAC8D9204}" type="presParOf" srcId="{10F839E7-CE1D-4268-9EBC-1663F5E93937}" destId="{449411F6-CA75-42E7-BA3B-32B81A570221}" srcOrd="4" destOrd="0" presId="urn:microsoft.com/office/officeart/2005/8/layout/vList2"/>
    <dgm:cxn modelId="{7B09558F-56B8-4277-AF71-90BFCD02B18E}" type="presParOf" srcId="{10F839E7-CE1D-4268-9EBC-1663F5E93937}" destId="{72A35668-5E78-4EB6-84FE-310B0EAFA57E}" srcOrd="5" destOrd="0" presId="urn:microsoft.com/office/officeart/2005/8/layout/vList2"/>
    <dgm:cxn modelId="{615C80F4-5B95-4938-B1C9-AEB6446D8467}" type="presParOf" srcId="{10F839E7-CE1D-4268-9EBC-1663F5E93937}" destId="{8E2838CA-786B-4A69-B2CF-3A491249D70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4203792D-ADDE-4EF5-B212-46DBAF7E6962}" type="doc">
      <dgm:prSet loTypeId="urn:microsoft.com/office/officeart/2005/8/layout/hProcess7" loCatId="list" qsTypeId="urn:microsoft.com/office/officeart/2005/8/quickstyle/simple1" qsCatId="simple" csTypeId="urn:microsoft.com/office/officeart/2005/8/colors/accent1_2" csCatId="accent1" phldr="1"/>
      <dgm:spPr/>
      <dgm:t>
        <a:bodyPr/>
        <a:lstStyle/>
        <a:p>
          <a:endParaRPr lang="it-IT"/>
        </a:p>
      </dgm:t>
    </dgm:pt>
    <dgm:pt modelId="{DC621344-2C97-4AE7-84D3-67DE8E2F87A5}">
      <dgm:prSet phldrT="[Testo]"/>
      <dgm:spPr>
        <a:solidFill>
          <a:schemeClr val="accent1">
            <a:lumMod val="40000"/>
            <a:lumOff val="60000"/>
          </a:schemeClr>
        </a:solidFill>
      </dgm:spPr>
      <dgm:t>
        <a:bodyPr/>
        <a:lstStyle/>
        <a:p>
          <a:endParaRPr lang="it-IT" dirty="0">
            <a:solidFill>
              <a:schemeClr val="accent1">
                <a:lumMod val="50000"/>
              </a:schemeClr>
            </a:solidFill>
          </a:endParaRPr>
        </a:p>
      </dgm:t>
    </dgm:pt>
    <dgm:pt modelId="{067E39FF-DFE7-4F1E-A79C-62962060A22C}" type="parTrans" cxnId="{07450C80-9A2B-426E-AA13-60BE5D2A81F2}">
      <dgm:prSet/>
      <dgm:spPr/>
      <dgm:t>
        <a:bodyPr/>
        <a:lstStyle/>
        <a:p>
          <a:endParaRPr lang="it-IT"/>
        </a:p>
      </dgm:t>
    </dgm:pt>
    <dgm:pt modelId="{33352B97-E1E2-4A84-992D-D6F85DCF5C1D}" type="sibTrans" cxnId="{07450C80-9A2B-426E-AA13-60BE5D2A81F2}">
      <dgm:prSet/>
      <dgm:spPr/>
      <dgm:t>
        <a:bodyPr/>
        <a:lstStyle/>
        <a:p>
          <a:endParaRPr lang="it-IT"/>
        </a:p>
      </dgm:t>
    </dgm:pt>
    <dgm:pt modelId="{DACF6C04-E7DB-4284-B191-EA60C03D8A72}">
      <dgm:prSet phldrT="[Testo]"/>
      <dgm:spPr/>
      <dgm:t>
        <a:bodyPr/>
        <a:lstStyle/>
        <a:p>
          <a:r>
            <a:rPr lang="it-IT" dirty="0">
              <a:solidFill>
                <a:schemeClr val="accent1">
                  <a:lumMod val="50000"/>
                </a:schemeClr>
              </a:solidFill>
            </a:rPr>
            <a:t>La sede ospitante emette i Certificati di frequenza e/o i </a:t>
          </a:r>
          <a:r>
            <a:rPr lang="it-IT" dirty="0" err="1">
              <a:solidFill>
                <a:schemeClr val="accent1">
                  <a:lumMod val="50000"/>
                </a:schemeClr>
              </a:solidFill>
            </a:rPr>
            <a:t>ToR</a:t>
          </a:r>
          <a:r>
            <a:rPr lang="it-IT" dirty="0">
              <a:solidFill>
                <a:schemeClr val="accent1">
                  <a:lumMod val="50000"/>
                </a:schemeClr>
              </a:solidFill>
            </a:rPr>
            <a:t> e li trasmette agli studenti, che hanno cura di inoltrarli alla U.O. Accoglienza, Mobilità e Studenti Internazionali e alla CMI di riferimento.</a:t>
          </a:r>
        </a:p>
      </dgm:t>
    </dgm:pt>
    <dgm:pt modelId="{2E8ABFD9-8502-4984-9460-2D51E4504336}" type="parTrans" cxnId="{15928F60-422C-47AA-85FD-9A25B3D254FB}">
      <dgm:prSet/>
      <dgm:spPr/>
      <dgm:t>
        <a:bodyPr/>
        <a:lstStyle/>
        <a:p>
          <a:endParaRPr lang="it-IT"/>
        </a:p>
      </dgm:t>
    </dgm:pt>
    <dgm:pt modelId="{AB27BC9F-A71A-427D-9712-2F5912E3A3E9}" type="sibTrans" cxnId="{15928F60-422C-47AA-85FD-9A25B3D254FB}">
      <dgm:prSet/>
      <dgm:spPr/>
      <dgm:t>
        <a:bodyPr/>
        <a:lstStyle/>
        <a:p>
          <a:endParaRPr lang="it-IT"/>
        </a:p>
      </dgm:t>
    </dgm:pt>
    <dgm:pt modelId="{1511E456-CB82-47BF-A3D4-D1F81AE606E2}">
      <dgm:prSet phldrT="[Testo]"/>
      <dgm:spPr>
        <a:solidFill>
          <a:schemeClr val="accent5">
            <a:lumMod val="40000"/>
            <a:lumOff val="60000"/>
          </a:schemeClr>
        </a:solidFill>
      </dgm:spPr>
      <dgm:t>
        <a:bodyPr/>
        <a:lstStyle/>
        <a:p>
          <a:r>
            <a:rPr lang="it-IT" dirty="0"/>
            <a:t> </a:t>
          </a:r>
        </a:p>
      </dgm:t>
    </dgm:pt>
    <dgm:pt modelId="{89A1452F-DFA9-480D-8C98-0C4ACD0E654A}" type="parTrans" cxnId="{C3663033-92C0-41C8-9882-186D880A21B5}">
      <dgm:prSet/>
      <dgm:spPr/>
      <dgm:t>
        <a:bodyPr/>
        <a:lstStyle/>
        <a:p>
          <a:endParaRPr lang="it-IT"/>
        </a:p>
      </dgm:t>
    </dgm:pt>
    <dgm:pt modelId="{94F94D23-9840-4038-8614-448D69E60BB5}" type="sibTrans" cxnId="{C3663033-92C0-41C8-9882-186D880A21B5}">
      <dgm:prSet/>
      <dgm:spPr/>
      <dgm:t>
        <a:bodyPr/>
        <a:lstStyle/>
        <a:p>
          <a:endParaRPr lang="it-IT"/>
        </a:p>
      </dgm:t>
    </dgm:pt>
    <dgm:pt modelId="{284B2A22-6F66-4E95-89C1-1527B930C475}">
      <dgm:prSet phldrT="[Testo]"/>
      <dgm:spPr/>
      <dgm:t>
        <a:bodyPr/>
        <a:lstStyle/>
        <a:p>
          <a:r>
            <a:rPr lang="it-IT" dirty="0">
              <a:solidFill>
                <a:schemeClr val="accent1">
                  <a:lumMod val="50000"/>
                </a:schemeClr>
              </a:solidFill>
            </a:rPr>
            <a:t>La U.O. Accoglienza paga il contributo di mobilità agli studenti e ai docenti (se applicabile) partecipanti.</a:t>
          </a:r>
        </a:p>
      </dgm:t>
    </dgm:pt>
    <dgm:pt modelId="{C02602CA-1307-4697-BDE0-A191234F502F}" type="parTrans" cxnId="{0B256004-CFC3-40E9-AEEF-B7E2E37216C7}">
      <dgm:prSet/>
      <dgm:spPr/>
      <dgm:t>
        <a:bodyPr/>
        <a:lstStyle/>
        <a:p>
          <a:endParaRPr lang="it-IT"/>
        </a:p>
      </dgm:t>
    </dgm:pt>
    <dgm:pt modelId="{EA350E65-379D-4930-A2F0-A68608EB20CE}" type="sibTrans" cxnId="{0B256004-CFC3-40E9-AEEF-B7E2E37216C7}">
      <dgm:prSet/>
      <dgm:spPr/>
      <dgm:t>
        <a:bodyPr/>
        <a:lstStyle/>
        <a:p>
          <a:endParaRPr lang="it-IT"/>
        </a:p>
      </dgm:t>
    </dgm:pt>
    <dgm:pt modelId="{83E3650F-414A-4799-9077-2012046B7E4E}">
      <dgm:prSet phldrT="[Testo]"/>
      <dgm:spPr/>
      <dgm:t>
        <a:bodyPr/>
        <a:lstStyle/>
        <a:p>
          <a:endParaRPr lang="it-IT" dirty="0"/>
        </a:p>
      </dgm:t>
    </dgm:pt>
    <dgm:pt modelId="{D4572750-4329-45A9-9EA5-36C846C8EB6D}" type="parTrans" cxnId="{E1F85210-7C52-4BC7-A236-B3E9F6C8C161}">
      <dgm:prSet/>
      <dgm:spPr/>
      <dgm:t>
        <a:bodyPr/>
        <a:lstStyle/>
        <a:p>
          <a:endParaRPr lang="it-IT"/>
        </a:p>
      </dgm:t>
    </dgm:pt>
    <dgm:pt modelId="{4F72F4E2-4E1E-4556-9D66-AF2F04BD3B1C}" type="sibTrans" cxnId="{E1F85210-7C52-4BC7-A236-B3E9F6C8C161}">
      <dgm:prSet/>
      <dgm:spPr/>
      <dgm:t>
        <a:bodyPr/>
        <a:lstStyle/>
        <a:p>
          <a:endParaRPr lang="it-IT"/>
        </a:p>
      </dgm:t>
    </dgm:pt>
    <dgm:pt modelId="{C3C6416D-7997-4B67-8B7E-39A814EE65E6}">
      <dgm:prSet phldrT="[Testo]"/>
      <dgm:spPr/>
      <dgm:t>
        <a:bodyPr/>
        <a:lstStyle/>
        <a:p>
          <a:r>
            <a:rPr lang="it-IT" dirty="0"/>
            <a:t>La CMI riconosce  i CFU esteri  acquisiti dagli studenti partecipanti e attribuisce il voto in /30 (se applicabile).</a:t>
          </a:r>
        </a:p>
      </dgm:t>
    </dgm:pt>
    <dgm:pt modelId="{BCB4ED01-7781-4AFB-A66F-C57B87E344FE}" type="parTrans" cxnId="{3EFE7329-68CB-47F3-B9FD-7635F44F975D}">
      <dgm:prSet/>
      <dgm:spPr/>
      <dgm:t>
        <a:bodyPr/>
        <a:lstStyle/>
        <a:p>
          <a:endParaRPr lang="it-IT"/>
        </a:p>
      </dgm:t>
    </dgm:pt>
    <dgm:pt modelId="{BC70C5CE-3C13-4939-B09A-52A5A9103A29}" type="sibTrans" cxnId="{3EFE7329-68CB-47F3-B9FD-7635F44F975D}">
      <dgm:prSet/>
      <dgm:spPr/>
      <dgm:t>
        <a:bodyPr/>
        <a:lstStyle/>
        <a:p>
          <a:endParaRPr lang="it-IT"/>
        </a:p>
      </dgm:t>
    </dgm:pt>
    <dgm:pt modelId="{A185E49F-98B3-4C86-BD04-712F97AB46AF}" type="pres">
      <dgm:prSet presAssocID="{4203792D-ADDE-4EF5-B212-46DBAF7E6962}" presName="Name0" presStyleCnt="0">
        <dgm:presLayoutVars>
          <dgm:dir/>
          <dgm:animLvl val="lvl"/>
          <dgm:resizeHandles val="exact"/>
        </dgm:presLayoutVars>
      </dgm:prSet>
      <dgm:spPr/>
    </dgm:pt>
    <dgm:pt modelId="{5F7A736A-9F2B-48FD-8E5A-991AF5A3533A}" type="pres">
      <dgm:prSet presAssocID="{DC621344-2C97-4AE7-84D3-67DE8E2F87A5}" presName="compositeNode" presStyleCnt="0">
        <dgm:presLayoutVars>
          <dgm:bulletEnabled val="1"/>
        </dgm:presLayoutVars>
      </dgm:prSet>
      <dgm:spPr/>
    </dgm:pt>
    <dgm:pt modelId="{41C3C26B-A233-4DF7-AE8B-33B072BE9703}" type="pres">
      <dgm:prSet presAssocID="{DC621344-2C97-4AE7-84D3-67DE8E2F87A5}" presName="bgRect" presStyleLbl="node1" presStyleIdx="0" presStyleCnt="3" custScaleX="99349" custScaleY="97139" custLinFactNeighborX="-12989" custLinFactNeighborY="0"/>
      <dgm:spPr/>
    </dgm:pt>
    <dgm:pt modelId="{199894E3-4264-4665-B570-FC56466517E0}" type="pres">
      <dgm:prSet presAssocID="{DC621344-2C97-4AE7-84D3-67DE8E2F87A5}" presName="parentNode" presStyleLbl="node1" presStyleIdx="0" presStyleCnt="3">
        <dgm:presLayoutVars>
          <dgm:chMax val="0"/>
          <dgm:bulletEnabled val="1"/>
        </dgm:presLayoutVars>
      </dgm:prSet>
      <dgm:spPr/>
    </dgm:pt>
    <dgm:pt modelId="{7B9A84C8-55B0-4822-B439-8FD4CD811894}" type="pres">
      <dgm:prSet presAssocID="{DC621344-2C97-4AE7-84D3-67DE8E2F87A5}" presName="childNode" presStyleLbl="node1" presStyleIdx="0" presStyleCnt="3">
        <dgm:presLayoutVars>
          <dgm:bulletEnabled val="1"/>
        </dgm:presLayoutVars>
      </dgm:prSet>
      <dgm:spPr/>
    </dgm:pt>
    <dgm:pt modelId="{8A91069C-EF82-4BA0-AE7E-98FA30046193}" type="pres">
      <dgm:prSet presAssocID="{33352B97-E1E2-4A84-992D-D6F85DCF5C1D}" presName="hSp" presStyleCnt="0"/>
      <dgm:spPr/>
    </dgm:pt>
    <dgm:pt modelId="{DFFC8CDD-2669-49A1-91BC-D09F2B096BCF}" type="pres">
      <dgm:prSet presAssocID="{33352B97-E1E2-4A84-992D-D6F85DCF5C1D}" presName="vProcSp" presStyleCnt="0"/>
      <dgm:spPr/>
    </dgm:pt>
    <dgm:pt modelId="{A4BE1D34-5ACC-4233-81E6-8A675B28DCE9}" type="pres">
      <dgm:prSet presAssocID="{33352B97-E1E2-4A84-992D-D6F85DCF5C1D}" presName="vSp1" presStyleCnt="0"/>
      <dgm:spPr/>
    </dgm:pt>
    <dgm:pt modelId="{125F638C-A9AF-4DAC-AB7F-6E0C1DC381CB}" type="pres">
      <dgm:prSet presAssocID="{33352B97-E1E2-4A84-992D-D6F85DCF5C1D}" presName="simulatedConn" presStyleLbl="solidFgAcc1" presStyleIdx="0" presStyleCnt="2"/>
      <dgm:spPr/>
    </dgm:pt>
    <dgm:pt modelId="{6023A5FE-571F-4A4E-AD38-079D3D8AA34E}" type="pres">
      <dgm:prSet presAssocID="{33352B97-E1E2-4A84-992D-D6F85DCF5C1D}" presName="vSp2" presStyleCnt="0"/>
      <dgm:spPr/>
    </dgm:pt>
    <dgm:pt modelId="{F681FA91-F2D8-48BA-BC34-0AE8F2BAB4C1}" type="pres">
      <dgm:prSet presAssocID="{33352B97-E1E2-4A84-992D-D6F85DCF5C1D}" presName="sibTrans" presStyleCnt="0"/>
      <dgm:spPr/>
    </dgm:pt>
    <dgm:pt modelId="{C7E60D4B-34EF-4150-9B03-ADDB4605CF03}" type="pres">
      <dgm:prSet presAssocID="{1511E456-CB82-47BF-A3D4-D1F81AE606E2}" presName="compositeNode" presStyleCnt="0">
        <dgm:presLayoutVars>
          <dgm:bulletEnabled val="1"/>
        </dgm:presLayoutVars>
      </dgm:prSet>
      <dgm:spPr/>
    </dgm:pt>
    <dgm:pt modelId="{347A6E7E-5E2E-4CA2-978A-F355696BDD0A}" type="pres">
      <dgm:prSet presAssocID="{1511E456-CB82-47BF-A3D4-D1F81AE606E2}" presName="bgRect" presStyleLbl="node1" presStyleIdx="1" presStyleCnt="3"/>
      <dgm:spPr/>
    </dgm:pt>
    <dgm:pt modelId="{65B5F321-156A-4B2D-AC01-9C757F03C337}" type="pres">
      <dgm:prSet presAssocID="{1511E456-CB82-47BF-A3D4-D1F81AE606E2}" presName="parentNode" presStyleLbl="node1" presStyleIdx="1" presStyleCnt="3">
        <dgm:presLayoutVars>
          <dgm:chMax val="0"/>
          <dgm:bulletEnabled val="1"/>
        </dgm:presLayoutVars>
      </dgm:prSet>
      <dgm:spPr/>
    </dgm:pt>
    <dgm:pt modelId="{C151BD02-5CAA-4FF0-ADE0-6204B16DE396}" type="pres">
      <dgm:prSet presAssocID="{1511E456-CB82-47BF-A3D4-D1F81AE606E2}" presName="childNode" presStyleLbl="node1" presStyleIdx="1" presStyleCnt="3">
        <dgm:presLayoutVars>
          <dgm:bulletEnabled val="1"/>
        </dgm:presLayoutVars>
      </dgm:prSet>
      <dgm:spPr/>
    </dgm:pt>
    <dgm:pt modelId="{B11B27DC-5716-4154-A896-A47E7DBCDFA1}" type="pres">
      <dgm:prSet presAssocID="{94F94D23-9840-4038-8614-448D69E60BB5}" presName="hSp" presStyleCnt="0"/>
      <dgm:spPr/>
    </dgm:pt>
    <dgm:pt modelId="{7999C53B-8CFE-438F-8A80-285F4C57ED93}" type="pres">
      <dgm:prSet presAssocID="{94F94D23-9840-4038-8614-448D69E60BB5}" presName="vProcSp" presStyleCnt="0"/>
      <dgm:spPr/>
    </dgm:pt>
    <dgm:pt modelId="{B3D18E1A-0590-455B-9331-A3F213B8A4E4}" type="pres">
      <dgm:prSet presAssocID="{94F94D23-9840-4038-8614-448D69E60BB5}" presName="vSp1" presStyleCnt="0"/>
      <dgm:spPr/>
    </dgm:pt>
    <dgm:pt modelId="{342BCE4D-9C95-4596-97A6-1F9040888CD5}" type="pres">
      <dgm:prSet presAssocID="{94F94D23-9840-4038-8614-448D69E60BB5}" presName="simulatedConn" presStyleLbl="solidFgAcc1" presStyleIdx="1" presStyleCnt="2"/>
      <dgm:spPr/>
    </dgm:pt>
    <dgm:pt modelId="{D95EDA70-E149-4D4E-8ECF-A371D9D31A03}" type="pres">
      <dgm:prSet presAssocID="{94F94D23-9840-4038-8614-448D69E60BB5}" presName="vSp2" presStyleCnt="0"/>
      <dgm:spPr/>
    </dgm:pt>
    <dgm:pt modelId="{49F51117-36D0-4325-B171-7119148119C2}" type="pres">
      <dgm:prSet presAssocID="{94F94D23-9840-4038-8614-448D69E60BB5}" presName="sibTrans" presStyleCnt="0"/>
      <dgm:spPr/>
    </dgm:pt>
    <dgm:pt modelId="{045F78B5-4F90-467B-81CF-275772597ADA}" type="pres">
      <dgm:prSet presAssocID="{83E3650F-414A-4799-9077-2012046B7E4E}" presName="compositeNode" presStyleCnt="0">
        <dgm:presLayoutVars>
          <dgm:bulletEnabled val="1"/>
        </dgm:presLayoutVars>
      </dgm:prSet>
      <dgm:spPr/>
    </dgm:pt>
    <dgm:pt modelId="{5FD3C360-1D23-4D71-BAC2-ADD3C9FBE1EF}" type="pres">
      <dgm:prSet presAssocID="{83E3650F-414A-4799-9077-2012046B7E4E}" presName="bgRect" presStyleLbl="node1" presStyleIdx="2" presStyleCnt="3"/>
      <dgm:spPr/>
    </dgm:pt>
    <dgm:pt modelId="{6B81B393-A6E2-458F-83FE-1ADDD4EFF51D}" type="pres">
      <dgm:prSet presAssocID="{83E3650F-414A-4799-9077-2012046B7E4E}" presName="parentNode" presStyleLbl="node1" presStyleIdx="2" presStyleCnt="3">
        <dgm:presLayoutVars>
          <dgm:chMax val="0"/>
          <dgm:bulletEnabled val="1"/>
        </dgm:presLayoutVars>
      </dgm:prSet>
      <dgm:spPr/>
    </dgm:pt>
    <dgm:pt modelId="{C2075318-2F46-4896-ADD5-E2E3270F7CD0}" type="pres">
      <dgm:prSet presAssocID="{83E3650F-414A-4799-9077-2012046B7E4E}" presName="childNode" presStyleLbl="node1" presStyleIdx="2" presStyleCnt="3">
        <dgm:presLayoutVars>
          <dgm:bulletEnabled val="1"/>
        </dgm:presLayoutVars>
      </dgm:prSet>
      <dgm:spPr/>
    </dgm:pt>
  </dgm:ptLst>
  <dgm:cxnLst>
    <dgm:cxn modelId="{EAA82204-82BA-4EEE-9EC4-2C5A48DF7D7A}" type="presOf" srcId="{83E3650F-414A-4799-9077-2012046B7E4E}" destId="{6B81B393-A6E2-458F-83FE-1ADDD4EFF51D}" srcOrd="1" destOrd="0" presId="urn:microsoft.com/office/officeart/2005/8/layout/hProcess7"/>
    <dgm:cxn modelId="{0B256004-CFC3-40E9-AEEF-B7E2E37216C7}" srcId="{1511E456-CB82-47BF-A3D4-D1F81AE606E2}" destId="{284B2A22-6F66-4E95-89C1-1527B930C475}" srcOrd="0" destOrd="0" parTransId="{C02602CA-1307-4697-BDE0-A191234F502F}" sibTransId="{EA350E65-379D-4930-A2F0-A68608EB20CE}"/>
    <dgm:cxn modelId="{E1F85210-7C52-4BC7-A236-B3E9F6C8C161}" srcId="{4203792D-ADDE-4EF5-B212-46DBAF7E6962}" destId="{83E3650F-414A-4799-9077-2012046B7E4E}" srcOrd="2" destOrd="0" parTransId="{D4572750-4329-45A9-9EA5-36C846C8EB6D}" sibTransId="{4F72F4E2-4E1E-4556-9D66-AF2F04BD3B1C}"/>
    <dgm:cxn modelId="{54E09B25-F81C-4D36-93CC-411BDF750A65}" type="presOf" srcId="{4203792D-ADDE-4EF5-B212-46DBAF7E6962}" destId="{A185E49F-98B3-4C86-BD04-712F97AB46AF}" srcOrd="0" destOrd="0" presId="urn:microsoft.com/office/officeart/2005/8/layout/hProcess7"/>
    <dgm:cxn modelId="{3EFE7329-68CB-47F3-B9FD-7635F44F975D}" srcId="{83E3650F-414A-4799-9077-2012046B7E4E}" destId="{C3C6416D-7997-4B67-8B7E-39A814EE65E6}" srcOrd="0" destOrd="0" parTransId="{BCB4ED01-7781-4AFB-A66F-C57B87E344FE}" sibTransId="{BC70C5CE-3C13-4939-B09A-52A5A9103A29}"/>
    <dgm:cxn modelId="{C3663033-92C0-41C8-9882-186D880A21B5}" srcId="{4203792D-ADDE-4EF5-B212-46DBAF7E6962}" destId="{1511E456-CB82-47BF-A3D4-D1F81AE606E2}" srcOrd="1" destOrd="0" parTransId="{89A1452F-DFA9-480D-8C98-0C4ACD0E654A}" sibTransId="{94F94D23-9840-4038-8614-448D69E60BB5}"/>
    <dgm:cxn modelId="{15928F60-422C-47AA-85FD-9A25B3D254FB}" srcId="{DC621344-2C97-4AE7-84D3-67DE8E2F87A5}" destId="{DACF6C04-E7DB-4284-B191-EA60C03D8A72}" srcOrd="0" destOrd="0" parTransId="{2E8ABFD9-8502-4984-9460-2D51E4504336}" sibTransId="{AB27BC9F-A71A-427D-9712-2F5912E3A3E9}"/>
    <dgm:cxn modelId="{736B9462-C5A9-4642-A22B-B0C12A26F2CD}" type="presOf" srcId="{1511E456-CB82-47BF-A3D4-D1F81AE606E2}" destId="{65B5F321-156A-4B2D-AC01-9C757F03C337}" srcOrd="1" destOrd="0" presId="urn:microsoft.com/office/officeart/2005/8/layout/hProcess7"/>
    <dgm:cxn modelId="{DF880F45-0040-4107-A4AA-BA892E65E86D}" type="presOf" srcId="{DC621344-2C97-4AE7-84D3-67DE8E2F87A5}" destId="{41C3C26B-A233-4DF7-AE8B-33B072BE9703}" srcOrd="0" destOrd="0" presId="urn:microsoft.com/office/officeart/2005/8/layout/hProcess7"/>
    <dgm:cxn modelId="{07450C80-9A2B-426E-AA13-60BE5D2A81F2}" srcId="{4203792D-ADDE-4EF5-B212-46DBAF7E6962}" destId="{DC621344-2C97-4AE7-84D3-67DE8E2F87A5}" srcOrd="0" destOrd="0" parTransId="{067E39FF-DFE7-4F1E-A79C-62962060A22C}" sibTransId="{33352B97-E1E2-4A84-992D-D6F85DCF5C1D}"/>
    <dgm:cxn modelId="{D0E5C8A7-0D9E-444C-94C7-558EB078548B}" type="presOf" srcId="{C3C6416D-7997-4B67-8B7E-39A814EE65E6}" destId="{C2075318-2F46-4896-ADD5-E2E3270F7CD0}" srcOrd="0" destOrd="0" presId="urn:microsoft.com/office/officeart/2005/8/layout/hProcess7"/>
    <dgm:cxn modelId="{1CE590B5-2624-4E27-8C2F-E9C84FEF51B1}" type="presOf" srcId="{284B2A22-6F66-4E95-89C1-1527B930C475}" destId="{C151BD02-5CAA-4FF0-ADE0-6204B16DE396}" srcOrd="0" destOrd="0" presId="urn:microsoft.com/office/officeart/2005/8/layout/hProcess7"/>
    <dgm:cxn modelId="{C02D26C2-62BB-435A-824E-077376B1E5EA}" type="presOf" srcId="{1511E456-CB82-47BF-A3D4-D1F81AE606E2}" destId="{347A6E7E-5E2E-4CA2-978A-F355696BDD0A}" srcOrd="0" destOrd="0" presId="urn:microsoft.com/office/officeart/2005/8/layout/hProcess7"/>
    <dgm:cxn modelId="{03AF8FC8-7039-4843-B092-12A2DB6C36E6}" type="presOf" srcId="{DC621344-2C97-4AE7-84D3-67DE8E2F87A5}" destId="{199894E3-4264-4665-B570-FC56466517E0}" srcOrd="1" destOrd="0" presId="urn:microsoft.com/office/officeart/2005/8/layout/hProcess7"/>
    <dgm:cxn modelId="{763523D2-A534-4302-9381-5F0CF71FF5B8}" type="presOf" srcId="{83E3650F-414A-4799-9077-2012046B7E4E}" destId="{5FD3C360-1D23-4D71-BAC2-ADD3C9FBE1EF}" srcOrd="0" destOrd="0" presId="urn:microsoft.com/office/officeart/2005/8/layout/hProcess7"/>
    <dgm:cxn modelId="{718482E9-2B78-4D20-B1AD-19A0CBBD96FC}" type="presOf" srcId="{DACF6C04-E7DB-4284-B191-EA60C03D8A72}" destId="{7B9A84C8-55B0-4822-B439-8FD4CD811894}" srcOrd="0" destOrd="0" presId="urn:microsoft.com/office/officeart/2005/8/layout/hProcess7"/>
    <dgm:cxn modelId="{B9431F52-A6C0-4FB7-BC79-451D584CE893}" type="presParOf" srcId="{A185E49F-98B3-4C86-BD04-712F97AB46AF}" destId="{5F7A736A-9F2B-48FD-8E5A-991AF5A3533A}" srcOrd="0" destOrd="0" presId="urn:microsoft.com/office/officeart/2005/8/layout/hProcess7"/>
    <dgm:cxn modelId="{F69791F3-30D8-4A23-9382-3DBBEF539071}" type="presParOf" srcId="{5F7A736A-9F2B-48FD-8E5A-991AF5A3533A}" destId="{41C3C26B-A233-4DF7-AE8B-33B072BE9703}" srcOrd="0" destOrd="0" presId="urn:microsoft.com/office/officeart/2005/8/layout/hProcess7"/>
    <dgm:cxn modelId="{6CD0F6D2-3A25-4B92-9430-A121FA3E1617}" type="presParOf" srcId="{5F7A736A-9F2B-48FD-8E5A-991AF5A3533A}" destId="{199894E3-4264-4665-B570-FC56466517E0}" srcOrd="1" destOrd="0" presId="urn:microsoft.com/office/officeart/2005/8/layout/hProcess7"/>
    <dgm:cxn modelId="{706FA5CF-0B39-42C5-AA18-BBFE65B0B25B}" type="presParOf" srcId="{5F7A736A-9F2B-48FD-8E5A-991AF5A3533A}" destId="{7B9A84C8-55B0-4822-B439-8FD4CD811894}" srcOrd="2" destOrd="0" presId="urn:microsoft.com/office/officeart/2005/8/layout/hProcess7"/>
    <dgm:cxn modelId="{B953FDB1-B5A3-42F8-8AC5-1B54F348273D}" type="presParOf" srcId="{A185E49F-98B3-4C86-BD04-712F97AB46AF}" destId="{8A91069C-EF82-4BA0-AE7E-98FA30046193}" srcOrd="1" destOrd="0" presId="urn:microsoft.com/office/officeart/2005/8/layout/hProcess7"/>
    <dgm:cxn modelId="{233CABDB-E52D-4FF1-8589-4E09A6307C23}" type="presParOf" srcId="{A185E49F-98B3-4C86-BD04-712F97AB46AF}" destId="{DFFC8CDD-2669-49A1-91BC-D09F2B096BCF}" srcOrd="2" destOrd="0" presId="urn:microsoft.com/office/officeart/2005/8/layout/hProcess7"/>
    <dgm:cxn modelId="{9585A893-085A-451F-B8DE-C964FB74501B}" type="presParOf" srcId="{DFFC8CDD-2669-49A1-91BC-D09F2B096BCF}" destId="{A4BE1D34-5ACC-4233-81E6-8A675B28DCE9}" srcOrd="0" destOrd="0" presId="urn:microsoft.com/office/officeart/2005/8/layout/hProcess7"/>
    <dgm:cxn modelId="{EB76E7B5-4A38-45AE-8B58-C07015585D64}" type="presParOf" srcId="{DFFC8CDD-2669-49A1-91BC-D09F2B096BCF}" destId="{125F638C-A9AF-4DAC-AB7F-6E0C1DC381CB}" srcOrd="1" destOrd="0" presId="urn:microsoft.com/office/officeart/2005/8/layout/hProcess7"/>
    <dgm:cxn modelId="{9CFDB872-B56E-416F-9D76-D5A60BE447CC}" type="presParOf" srcId="{DFFC8CDD-2669-49A1-91BC-D09F2B096BCF}" destId="{6023A5FE-571F-4A4E-AD38-079D3D8AA34E}" srcOrd="2" destOrd="0" presId="urn:microsoft.com/office/officeart/2005/8/layout/hProcess7"/>
    <dgm:cxn modelId="{35CAB93C-D462-458A-9D6E-C64285CEFB9C}" type="presParOf" srcId="{A185E49F-98B3-4C86-BD04-712F97AB46AF}" destId="{F681FA91-F2D8-48BA-BC34-0AE8F2BAB4C1}" srcOrd="3" destOrd="0" presId="urn:microsoft.com/office/officeart/2005/8/layout/hProcess7"/>
    <dgm:cxn modelId="{2F54F4D8-1E94-4575-B557-1E2004D3A3F7}" type="presParOf" srcId="{A185E49F-98B3-4C86-BD04-712F97AB46AF}" destId="{C7E60D4B-34EF-4150-9B03-ADDB4605CF03}" srcOrd="4" destOrd="0" presId="urn:microsoft.com/office/officeart/2005/8/layout/hProcess7"/>
    <dgm:cxn modelId="{6C45C323-C15B-4517-8EA0-CEAA483AFC9C}" type="presParOf" srcId="{C7E60D4B-34EF-4150-9B03-ADDB4605CF03}" destId="{347A6E7E-5E2E-4CA2-978A-F355696BDD0A}" srcOrd="0" destOrd="0" presId="urn:microsoft.com/office/officeart/2005/8/layout/hProcess7"/>
    <dgm:cxn modelId="{7C342FFF-AD11-486D-9ADA-210B1D4402E7}" type="presParOf" srcId="{C7E60D4B-34EF-4150-9B03-ADDB4605CF03}" destId="{65B5F321-156A-4B2D-AC01-9C757F03C337}" srcOrd="1" destOrd="0" presId="urn:microsoft.com/office/officeart/2005/8/layout/hProcess7"/>
    <dgm:cxn modelId="{029CD893-AC65-4051-9D7A-D1B1CB04C841}" type="presParOf" srcId="{C7E60D4B-34EF-4150-9B03-ADDB4605CF03}" destId="{C151BD02-5CAA-4FF0-ADE0-6204B16DE396}" srcOrd="2" destOrd="0" presId="urn:microsoft.com/office/officeart/2005/8/layout/hProcess7"/>
    <dgm:cxn modelId="{142D7C44-2CEC-4FE8-9FB9-8E18C0004C45}" type="presParOf" srcId="{A185E49F-98B3-4C86-BD04-712F97AB46AF}" destId="{B11B27DC-5716-4154-A896-A47E7DBCDFA1}" srcOrd="5" destOrd="0" presId="urn:microsoft.com/office/officeart/2005/8/layout/hProcess7"/>
    <dgm:cxn modelId="{3C27AC56-7536-44B8-A3AD-764F6599D877}" type="presParOf" srcId="{A185E49F-98B3-4C86-BD04-712F97AB46AF}" destId="{7999C53B-8CFE-438F-8A80-285F4C57ED93}" srcOrd="6" destOrd="0" presId="urn:microsoft.com/office/officeart/2005/8/layout/hProcess7"/>
    <dgm:cxn modelId="{88B499D5-29FC-4A43-9F2D-2C81B3404206}" type="presParOf" srcId="{7999C53B-8CFE-438F-8A80-285F4C57ED93}" destId="{B3D18E1A-0590-455B-9331-A3F213B8A4E4}" srcOrd="0" destOrd="0" presId="urn:microsoft.com/office/officeart/2005/8/layout/hProcess7"/>
    <dgm:cxn modelId="{995E6F80-7A60-4BE9-B41A-3F0B82F1A1C3}" type="presParOf" srcId="{7999C53B-8CFE-438F-8A80-285F4C57ED93}" destId="{342BCE4D-9C95-4596-97A6-1F9040888CD5}" srcOrd="1" destOrd="0" presId="urn:microsoft.com/office/officeart/2005/8/layout/hProcess7"/>
    <dgm:cxn modelId="{478FD810-C2A7-4639-B1F3-B13F91F348A5}" type="presParOf" srcId="{7999C53B-8CFE-438F-8A80-285F4C57ED93}" destId="{D95EDA70-E149-4D4E-8ECF-A371D9D31A03}" srcOrd="2" destOrd="0" presId="urn:microsoft.com/office/officeart/2005/8/layout/hProcess7"/>
    <dgm:cxn modelId="{AA31C252-64C1-4412-971E-D26302F8FDC4}" type="presParOf" srcId="{A185E49F-98B3-4C86-BD04-712F97AB46AF}" destId="{49F51117-36D0-4325-B171-7119148119C2}" srcOrd="7" destOrd="0" presId="urn:microsoft.com/office/officeart/2005/8/layout/hProcess7"/>
    <dgm:cxn modelId="{7F46EDB8-4327-42AD-8B94-9D75F61A0CDB}" type="presParOf" srcId="{A185E49F-98B3-4C86-BD04-712F97AB46AF}" destId="{045F78B5-4F90-467B-81CF-275772597ADA}" srcOrd="8" destOrd="0" presId="urn:microsoft.com/office/officeart/2005/8/layout/hProcess7"/>
    <dgm:cxn modelId="{E2D6779C-3CF5-42F4-8878-0A33DBC13240}" type="presParOf" srcId="{045F78B5-4F90-467B-81CF-275772597ADA}" destId="{5FD3C360-1D23-4D71-BAC2-ADD3C9FBE1EF}" srcOrd="0" destOrd="0" presId="urn:microsoft.com/office/officeart/2005/8/layout/hProcess7"/>
    <dgm:cxn modelId="{3284F21C-A26F-475E-9DF3-92A80EA82CA9}" type="presParOf" srcId="{045F78B5-4F90-467B-81CF-275772597ADA}" destId="{6B81B393-A6E2-458F-83FE-1ADDD4EFF51D}" srcOrd="1" destOrd="0" presId="urn:microsoft.com/office/officeart/2005/8/layout/hProcess7"/>
    <dgm:cxn modelId="{3A8931AF-5D9A-4DC9-8C18-0DD1B5983F7B}" type="presParOf" srcId="{045F78B5-4F90-467B-81CF-275772597ADA}" destId="{C2075318-2F46-4896-ADD5-E2E3270F7CD0}"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0366E0F-6DB9-4968-B438-900DE526B0C8}" type="doc">
      <dgm:prSet loTypeId="urn:microsoft.com/office/officeart/2005/8/layout/hList2" loCatId="list" qsTypeId="urn:microsoft.com/office/officeart/2005/8/quickstyle/simple1" qsCatId="simple" csTypeId="urn:microsoft.com/office/officeart/2005/8/colors/accent1_2" csCatId="accent1" phldr="1"/>
      <dgm:spPr/>
      <dgm:t>
        <a:bodyPr/>
        <a:lstStyle/>
        <a:p>
          <a:endParaRPr lang="it-IT"/>
        </a:p>
      </dgm:t>
    </dgm:pt>
    <dgm:pt modelId="{3ABF41F9-7737-433D-885F-15C20BF33039}">
      <dgm:prSet phldrT="[Testo]"/>
      <dgm:spPr/>
      <dgm:t>
        <a:bodyPr/>
        <a:lstStyle/>
        <a:p>
          <a:r>
            <a:rPr lang="it-IT" dirty="0"/>
            <a:t>Partecipazione al bando per finanziamenti Erasmus+ dei progetti BIP</a:t>
          </a:r>
        </a:p>
      </dgm:t>
    </dgm:pt>
    <dgm:pt modelId="{33111CD0-6BEF-4734-88CB-AED0111A005A}" type="parTrans" cxnId="{B9BB3CF4-DF28-45D2-8647-FEBA2D32A050}">
      <dgm:prSet/>
      <dgm:spPr/>
      <dgm:t>
        <a:bodyPr/>
        <a:lstStyle/>
        <a:p>
          <a:endParaRPr lang="it-IT"/>
        </a:p>
      </dgm:t>
    </dgm:pt>
    <dgm:pt modelId="{AFE2267C-FE8D-4288-953B-2AD26281DC22}" type="sibTrans" cxnId="{B9BB3CF4-DF28-45D2-8647-FEBA2D32A050}">
      <dgm:prSet/>
      <dgm:spPr/>
      <dgm:t>
        <a:bodyPr/>
        <a:lstStyle/>
        <a:p>
          <a:endParaRPr lang="it-IT"/>
        </a:p>
      </dgm:t>
    </dgm:pt>
    <dgm:pt modelId="{1D888360-6959-4DCF-90D0-982D1EE5D32B}">
      <dgm:prSet phldrT="[Testo]" custT="1"/>
      <dgm:spPr/>
      <dgm:t>
        <a:bodyPr/>
        <a:lstStyle/>
        <a:p>
          <a:pPr algn="l"/>
          <a:r>
            <a:rPr lang="it-IT" sz="1600" dirty="0"/>
            <a:t>Il docente partecipa al bando per l’ammissione a finanziamento del progetto</a:t>
          </a:r>
          <a:r>
            <a:rPr lang="it-IT" sz="1200" dirty="0"/>
            <a:t>.</a:t>
          </a:r>
        </a:p>
      </dgm:t>
    </dgm:pt>
    <dgm:pt modelId="{36A97C46-8AAB-4B49-A75E-D134B067EC7A}" type="parTrans" cxnId="{A12DA358-F802-4B87-B8D4-C70585627015}">
      <dgm:prSet/>
      <dgm:spPr/>
      <dgm:t>
        <a:bodyPr/>
        <a:lstStyle/>
        <a:p>
          <a:endParaRPr lang="it-IT"/>
        </a:p>
      </dgm:t>
    </dgm:pt>
    <dgm:pt modelId="{93C275BE-4A24-49AB-8F81-7CC70C9031BD}" type="sibTrans" cxnId="{A12DA358-F802-4B87-B8D4-C70585627015}">
      <dgm:prSet/>
      <dgm:spPr/>
      <dgm:t>
        <a:bodyPr/>
        <a:lstStyle/>
        <a:p>
          <a:endParaRPr lang="it-IT"/>
        </a:p>
      </dgm:t>
    </dgm:pt>
    <dgm:pt modelId="{8816F653-A247-4D4E-8047-4D3AD9C82035}">
      <dgm:prSet phldrT="[Testo]"/>
      <dgm:spPr/>
      <dgm:t>
        <a:bodyPr/>
        <a:lstStyle/>
        <a:p>
          <a:r>
            <a:rPr lang="it-IT" dirty="0"/>
            <a:t>Valutazione delle proposte dei progetti BIP</a:t>
          </a:r>
        </a:p>
      </dgm:t>
    </dgm:pt>
    <dgm:pt modelId="{26AF1947-27F3-46A2-B9D6-A05058827628}" type="parTrans" cxnId="{28CABB14-7050-4A03-B8F7-6F4BB53AC3BE}">
      <dgm:prSet/>
      <dgm:spPr/>
      <dgm:t>
        <a:bodyPr/>
        <a:lstStyle/>
        <a:p>
          <a:endParaRPr lang="it-IT"/>
        </a:p>
      </dgm:t>
    </dgm:pt>
    <dgm:pt modelId="{1ABC5011-1D6C-44B6-BEB2-2D0E7DBDA2B3}" type="sibTrans" cxnId="{28CABB14-7050-4A03-B8F7-6F4BB53AC3BE}">
      <dgm:prSet/>
      <dgm:spPr/>
      <dgm:t>
        <a:bodyPr/>
        <a:lstStyle/>
        <a:p>
          <a:endParaRPr lang="it-IT"/>
        </a:p>
      </dgm:t>
    </dgm:pt>
    <dgm:pt modelId="{4FC91DF4-6D9D-49F5-B7AD-DB8C04D9E2DE}">
      <dgm:prSet phldrT="[Testo]" custT="1"/>
      <dgm:spPr/>
      <dgm:t>
        <a:bodyPr/>
        <a:lstStyle/>
        <a:p>
          <a:r>
            <a:rPr lang="it-IT" sz="1800" dirty="0"/>
            <a:t>La commissione di Ateneo valuta l’eleggibilità delle proposte pervenute e invia gli esiti ai Dipartimenti per la redazione delle graduatorie dei progetti approvati.</a:t>
          </a:r>
        </a:p>
      </dgm:t>
    </dgm:pt>
    <dgm:pt modelId="{7144B776-8FA9-4D67-A59D-0D81C1852F6C}" type="parTrans" cxnId="{D84ACB7E-3313-4A38-A34E-FCD02A742EBA}">
      <dgm:prSet/>
      <dgm:spPr/>
      <dgm:t>
        <a:bodyPr/>
        <a:lstStyle/>
        <a:p>
          <a:endParaRPr lang="it-IT"/>
        </a:p>
      </dgm:t>
    </dgm:pt>
    <dgm:pt modelId="{7B978D70-F559-4FF0-B924-97B9107E619F}" type="sibTrans" cxnId="{D84ACB7E-3313-4A38-A34E-FCD02A742EBA}">
      <dgm:prSet/>
      <dgm:spPr/>
      <dgm:t>
        <a:bodyPr/>
        <a:lstStyle/>
        <a:p>
          <a:endParaRPr lang="it-IT"/>
        </a:p>
      </dgm:t>
    </dgm:pt>
    <dgm:pt modelId="{387617EE-8883-48F1-9266-293159F3C4AD}">
      <dgm:prSet phldrT="[Testo]"/>
      <dgm:spPr/>
      <dgm:t>
        <a:bodyPr/>
        <a:lstStyle/>
        <a:p>
          <a:r>
            <a:rPr lang="it-IT" dirty="0"/>
            <a:t>Redazione della graduatoria dei progetti approvai</a:t>
          </a:r>
        </a:p>
      </dgm:t>
    </dgm:pt>
    <dgm:pt modelId="{B1FF419B-D648-40AF-9582-02052803C126}" type="parTrans" cxnId="{97367707-C558-4208-847D-B40F9E4B53A7}">
      <dgm:prSet/>
      <dgm:spPr/>
      <dgm:t>
        <a:bodyPr/>
        <a:lstStyle/>
        <a:p>
          <a:endParaRPr lang="it-IT"/>
        </a:p>
      </dgm:t>
    </dgm:pt>
    <dgm:pt modelId="{1AA74944-A676-4762-8058-0BBC5B487713}" type="sibTrans" cxnId="{97367707-C558-4208-847D-B40F9E4B53A7}">
      <dgm:prSet/>
      <dgm:spPr/>
      <dgm:t>
        <a:bodyPr/>
        <a:lstStyle/>
        <a:p>
          <a:endParaRPr lang="it-IT"/>
        </a:p>
      </dgm:t>
    </dgm:pt>
    <dgm:pt modelId="{3B60B8EB-7422-40D1-B51A-D0D1EF1C7D01}">
      <dgm:prSet phldrT="[Testo]"/>
      <dgm:spPr/>
      <dgm:t>
        <a:bodyPr/>
        <a:lstStyle/>
        <a:p>
          <a:r>
            <a:rPr lang="it-IT" dirty="0"/>
            <a:t>Il Dipartimento redige la graduatoria che verrà pubblicata entro la data prevista dal bando.</a:t>
          </a:r>
        </a:p>
      </dgm:t>
    </dgm:pt>
    <dgm:pt modelId="{38E4B2EB-F3BC-4FB5-8D9B-5559DED7F734}" type="parTrans" cxnId="{5AB767D6-4DCC-4E7C-A697-6BF151E5C644}">
      <dgm:prSet/>
      <dgm:spPr/>
      <dgm:t>
        <a:bodyPr/>
        <a:lstStyle/>
        <a:p>
          <a:endParaRPr lang="it-IT"/>
        </a:p>
      </dgm:t>
    </dgm:pt>
    <dgm:pt modelId="{81E5979E-7297-4DA6-B71D-7F0E411D3B05}" type="sibTrans" cxnId="{5AB767D6-4DCC-4E7C-A697-6BF151E5C644}">
      <dgm:prSet/>
      <dgm:spPr/>
      <dgm:t>
        <a:bodyPr/>
        <a:lstStyle/>
        <a:p>
          <a:endParaRPr lang="it-IT"/>
        </a:p>
      </dgm:t>
    </dgm:pt>
    <dgm:pt modelId="{5CC39CEA-973D-4A91-AB16-FF21BD3E3438}">
      <dgm:prSet phldrT="[Testo]" custT="1"/>
      <dgm:spPr/>
      <dgm:t>
        <a:bodyPr/>
        <a:lstStyle/>
        <a:p>
          <a:pPr algn="l"/>
          <a:endParaRPr lang="it-IT" sz="1200" dirty="0"/>
        </a:p>
      </dgm:t>
    </dgm:pt>
    <dgm:pt modelId="{20253E8A-143E-4D85-A4BC-E0A7023F5999}" type="parTrans" cxnId="{E447CA4F-55F3-4BBD-AAD3-0BED1425410C}">
      <dgm:prSet/>
      <dgm:spPr/>
      <dgm:t>
        <a:bodyPr/>
        <a:lstStyle/>
        <a:p>
          <a:endParaRPr lang="it-IT"/>
        </a:p>
      </dgm:t>
    </dgm:pt>
    <dgm:pt modelId="{42DAE081-F8A7-4802-9C06-C67C050D8B0B}" type="sibTrans" cxnId="{E447CA4F-55F3-4BBD-AAD3-0BED1425410C}">
      <dgm:prSet/>
      <dgm:spPr/>
      <dgm:t>
        <a:bodyPr/>
        <a:lstStyle/>
        <a:p>
          <a:endParaRPr lang="it-IT"/>
        </a:p>
      </dgm:t>
    </dgm:pt>
    <dgm:pt modelId="{72E73DF9-D0C5-47A6-993C-6769A34FD864}">
      <dgm:prSet phldrT="[Testo]" custT="1"/>
      <dgm:spPr/>
      <dgm:t>
        <a:bodyPr/>
        <a:lstStyle/>
        <a:p>
          <a:pPr algn="l"/>
          <a:endParaRPr lang="it-IT" sz="1200" dirty="0"/>
        </a:p>
      </dgm:t>
    </dgm:pt>
    <dgm:pt modelId="{7CCD912B-E6EE-4C3A-A45C-127360DE20A2}" type="parTrans" cxnId="{CD829212-B0D9-49A4-9802-DBBA6EB01F59}">
      <dgm:prSet/>
      <dgm:spPr/>
      <dgm:t>
        <a:bodyPr/>
        <a:lstStyle/>
        <a:p>
          <a:endParaRPr lang="it-IT"/>
        </a:p>
      </dgm:t>
    </dgm:pt>
    <dgm:pt modelId="{2C8518E7-7E89-4473-BE92-66D82E38BCCE}" type="sibTrans" cxnId="{CD829212-B0D9-49A4-9802-DBBA6EB01F59}">
      <dgm:prSet/>
      <dgm:spPr/>
      <dgm:t>
        <a:bodyPr/>
        <a:lstStyle/>
        <a:p>
          <a:endParaRPr lang="it-IT"/>
        </a:p>
      </dgm:t>
    </dgm:pt>
    <dgm:pt modelId="{75669DDC-E7C9-4360-8D32-9FDF10A8ADE2}" type="pres">
      <dgm:prSet presAssocID="{E0366E0F-6DB9-4968-B438-900DE526B0C8}" presName="linearFlow" presStyleCnt="0">
        <dgm:presLayoutVars>
          <dgm:dir/>
          <dgm:animLvl val="lvl"/>
          <dgm:resizeHandles/>
        </dgm:presLayoutVars>
      </dgm:prSet>
      <dgm:spPr/>
    </dgm:pt>
    <dgm:pt modelId="{E60C630C-6707-4219-8CAA-AB6FA46A96EF}" type="pres">
      <dgm:prSet presAssocID="{3ABF41F9-7737-433D-885F-15C20BF33039}" presName="compositeNode" presStyleCnt="0">
        <dgm:presLayoutVars>
          <dgm:bulletEnabled val="1"/>
        </dgm:presLayoutVars>
      </dgm:prSet>
      <dgm:spPr/>
    </dgm:pt>
    <dgm:pt modelId="{7809D233-1D3A-48B8-8188-AD93EB522B0F}" type="pres">
      <dgm:prSet presAssocID="{3ABF41F9-7737-433D-885F-15C20BF33039}" presName="image" presStyleLbl="fgImgPlace1" presStyleIdx="0" presStyleCnt="3"/>
      <dgm:spPr>
        <a:solidFill>
          <a:srgbClr val="FFC000"/>
        </a:solidFill>
      </dgm:spPr>
    </dgm:pt>
    <dgm:pt modelId="{FBAB98E4-754D-4D48-AB4C-1B6CEF408D37}" type="pres">
      <dgm:prSet presAssocID="{3ABF41F9-7737-433D-885F-15C20BF33039}" presName="childNode" presStyleLbl="node1" presStyleIdx="0" presStyleCnt="3" custScaleX="112891" custScaleY="101521" custLinFactNeighborX="5433" custLinFactNeighborY="-1117">
        <dgm:presLayoutVars>
          <dgm:bulletEnabled val="1"/>
        </dgm:presLayoutVars>
      </dgm:prSet>
      <dgm:spPr/>
    </dgm:pt>
    <dgm:pt modelId="{98D8D1B3-B1CC-4B90-95A9-5245925E6CE7}" type="pres">
      <dgm:prSet presAssocID="{3ABF41F9-7737-433D-885F-15C20BF33039}" presName="parentNode" presStyleLbl="revTx" presStyleIdx="0" presStyleCnt="3" custScaleX="101008">
        <dgm:presLayoutVars>
          <dgm:chMax val="0"/>
          <dgm:bulletEnabled val="1"/>
        </dgm:presLayoutVars>
      </dgm:prSet>
      <dgm:spPr/>
    </dgm:pt>
    <dgm:pt modelId="{84A4B5B9-8F1A-4C15-A7FC-D53CFE436CB9}" type="pres">
      <dgm:prSet presAssocID="{AFE2267C-FE8D-4288-953B-2AD26281DC22}" presName="sibTrans" presStyleCnt="0"/>
      <dgm:spPr/>
    </dgm:pt>
    <dgm:pt modelId="{24407989-645E-48AD-8308-0FF24131F5C3}" type="pres">
      <dgm:prSet presAssocID="{8816F653-A247-4D4E-8047-4D3AD9C82035}" presName="compositeNode" presStyleCnt="0">
        <dgm:presLayoutVars>
          <dgm:bulletEnabled val="1"/>
        </dgm:presLayoutVars>
      </dgm:prSet>
      <dgm:spPr/>
    </dgm:pt>
    <dgm:pt modelId="{0FAE7230-A5DE-48E3-A80F-984AF2DF4C6C}" type="pres">
      <dgm:prSet presAssocID="{8816F653-A247-4D4E-8047-4D3AD9C82035}" presName="image" presStyleLbl="fgImgPlace1" presStyleIdx="1" presStyleCnt="3"/>
      <dgm:spPr>
        <a:solidFill>
          <a:srgbClr val="92D050"/>
        </a:solidFill>
      </dgm:spPr>
    </dgm:pt>
    <dgm:pt modelId="{69EFB666-C6AE-4704-9647-032736652599}" type="pres">
      <dgm:prSet presAssocID="{8816F653-A247-4D4E-8047-4D3AD9C82035}" presName="childNode" presStyleLbl="node1" presStyleIdx="1" presStyleCnt="3" custScaleX="113755">
        <dgm:presLayoutVars>
          <dgm:bulletEnabled val="1"/>
        </dgm:presLayoutVars>
      </dgm:prSet>
      <dgm:spPr/>
    </dgm:pt>
    <dgm:pt modelId="{25667E5B-1F17-4921-9616-6EF45EBB7C81}" type="pres">
      <dgm:prSet presAssocID="{8816F653-A247-4D4E-8047-4D3AD9C82035}" presName="parentNode" presStyleLbl="revTx" presStyleIdx="1" presStyleCnt="3" custLinFactNeighborX="-32861" custLinFactNeighborY="-1117">
        <dgm:presLayoutVars>
          <dgm:chMax val="0"/>
          <dgm:bulletEnabled val="1"/>
        </dgm:presLayoutVars>
      </dgm:prSet>
      <dgm:spPr/>
    </dgm:pt>
    <dgm:pt modelId="{100F8AE7-B776-4DB1-8355-7E391A4FAFDD}" type="pres">
      <dgm:prSet presAssocID="{1ABC5011-1D6C-44B6-BEB2-2D0E7DBDA2B3}" presName="sibTrans" presStyleCnt="0"/>
      <dgm:spPr/>
    </dgm:pt>
    <dgm:pt modelId="{E6730C57-03BB-4C27-9777-257C707B536F}" type="pres">
      <dgm:prSet presAssocID="{387617EE-8883-48F1-9266-293159F3C4AD}" presName="compositeNode" presStyleCnt="0">
        <dgm:presLayoutVars>
          <dgm:bulletEnabled val="1"/>
        </dgm:presLayoutVars>
      </dgm:prSet>
      <dgm:spPr/>
    </dgm:pt>
    <dgm:pt modelId="{D85916B9-E499-4934-AC2E-DE6546577A00}" type="pres">
      <dgm:prSet presAssocID="{387617EE-8883-48F1-9266-293159F3C4AD}" presName="image" presStyleLbl="fgImgPlace1" presStyleIdx="2" presStyleCnt="3"/>
      <dgm:spPr>
        <a:solidFill>
          <a:schemeClr val="accent5">
            <a:lumMod val="40000"/>
            <a:lumOff val="60000"/>
          </a:schemeClr>
        </a:solidFill>
      </dgm:spPr>
    </dgm:pt>
    <dgm:pt modelId="{269F864A-DE3C-466F-B772-3C9CE7B11F4A}" type="pres">
      <dgm:prSet presAssocID="{387617EE-8883-48F1-9266-293159F3C4AD}" presName="childNode" presStyleLbl="node1" presStyleIdx="2" presStyleCnt="3" custScaleX="100309" custScaleY="98289" custLinFactNeighborX="18619" custLinFactNeighborY="1417">
        <dgm:presLayoutVars>
          <dgm:bulletEnabled val="1"/>
        </dgm:presLayoutVars>
      </dgm:prSet>
      <dgm:spPr/>
    </dgm:pt>
    <dgm:pt modelId="{78628145-25B7-4DC2-8153-04A5697C84F2}" type="pres">
      <dgm:prSet presAssocID="{387617EE-8883-48F1-9266-293159F3C4AD}" presName="parentNode" presStyleLbl="revTx" presStyleIdx="2" presStyleCnt="3" custScaleX="142851">
        <dgm:presLayoutVars>
          <dgm:chMax val="0"/>
          <dgm:bulletEnabled val="1"/>
        </dgm:presLayoutVars>
      </dgm:prSet>
      <dgm:spPr/>
    </dgm:pt>
  </dgm:ptLst>
  <dgm:cxnLst>
    <dgm:cxn modelId="{97367707-C558-4208-847D-B40F9E4B53A7}" srcId="{E0366E0F-6DB9-4968-B438-900DE526B0C8}" destId="{387617EE-8883-48F1-9266-293159F3C4AD}" srcOrd="2" destOrd="0" parTransId="{B1FF419B-D648-40AF-9582-02052803C126}" sibTransId="{1AA74944-A676-4762-8058-0BBC5B487713}"/>
    <dgm:cxn modelId="{CD829212-B0D9-49A4-9802-DBBA6EB01F59}" srcId="{3ABF41F9-7737-433D-885F-15C20BF33039}" destId="{72E73DF9-D0C5-47A6-993C-6769A34FD864}" srcOrd="1" destOrd="0" parTransId="{7CCD912B-E6EE-4C3A-A45C-127360DE20A2}" sibTransId="{2C8518E7-7E89-4473-BE92-66D82E38BCCE}"/>
    <dgm:cxn modelId="{28CABB14-7050-4A03-B8F7-6F4BB53AC3BE}" srcId="{E0366E0F-6DB9-4968-B438-900DE526B0C8}" destId="{8816F653-A247-4D4E-8047-4D3AD9C82035}" srcOrd="1" destOrd="0" parTransId="{26AF1947-27F3-46A2-B9D6-A05058827628}" sibTransId="{1ABC5011-1D6C-44B6-BEB2-2D0E7DBDA2B3}"/>
    <dgm:cxn modelId="{6CED655E-15FD-4C1B-BC0E-D8F5A3295770}" type="presOf" srcId="{E0366E0F-6DB9-4968-B438-900DE526B0C8}" destId="{75669DDC-E7C9-4360-8D32-9FDF10A8ADE2}" srcOrd="0" destOrd="0" presId="urn:microsoft.com/office/officeart/2005/8/layout/hList2"/>
    <dgm:cxn modelId="{E447CA4F-55F3-4BBD-AAD3-0BED1425410C}" srcId="{3ABF41F9-7737-433D-885F-15C20BF33039}" destId="{5CC39CEA-973D-4A91-AB16-FF21BD3E3438}" srcOrd="2" destOrd="0" parTransId="{20253E8A-143E-4D85-A4BC-E0A7023F5999}" sibTransId="{42DAE081-F8A7-4802-9C06-C67C050D8B0B}"/>
    <dgm:cxn modelId="{E1482D75-DA16-44E0-B01A-8946CEA9BBAE}" type="presOf" srcId="{3ABF41F9-7737-433D-885F-15C20BF33039}" destId="{98D8D1B3-B1CC-4B90-95A9-5245925E6CE7}" srcOrd="0" destOrd="0" presId="urn:microsoft.com/office/officeart/2005/8/layout/hList2"/>
    <dgm:cxn modelId="{A12DA358-F802-4B87-B8D4-C70585627015}" srcId="{3ABF41F9-7737-433D-885F-15C20BF33039}" destId="{1D888360-6959-4DCF-90D0-982D1EE5D32B}" srcOrd="0" destOrd="0" parTransId="{36A97C46-8AAB-4B49-A75E-D134B067EC7A}" sibTransId="{93C275BE-4A24-49AB-8F81-7CC70C9031BD}"/>
    <dgm:cxn modelId="{D84ACB7E-3313-4A38-A34E-FCD02A742EBA}" srcId="{8816F653-A247-4D4E-8047-4D3AD9C82035}" destId="{4FC91DF4-6D9D-49F5-B7AD-DB8C04D9E2DE}" srcOrd="0" destOrd="0" parTransId="{7144B776-8FA9-4D67-A59D-0D81C1852F6C}" sibTransId="{7B978D70-F559-4FF0-B924-97B9107E619F}"/>
    <dgm:cxn modelId="{5AB767D6-4DCC-4E7C-A697-6BF151E5C644}" srcId="{387617EE-8883-48F1-9266-293159F3C4AD}" destId="{3B60B8EB-7422-40D1-B51A-D0D1EF1C7D01}" srcOrd="0" destOrd="0" parTransId="{38E4B2EB-F3BC-4FB5-8D9B-5559DED7F734}" sibTransId="{81E5979E-7297-4DA6-B71D-7F0E411D3B05}"/>
    <dgm:cxn modelId="{14F1E7DD-E4BE-4117-ABDA-58E4D78FBCCB}" type="presOf" srcId="{5CC39CEA-973D-4A91-AB16-FF21BD3E3438}" destId="{FBAB98E4-754D-4D48-AB4C-1B6CEF408D37}" srcOrd="0" destOrd="2" presId="urn:microsoft.com/office/officeart/2005/8/layout/hList2"/>
    <dgm:cxn modelId="{37E887E6-F316-4F17-B5D6-E56223EE2D95}" type="presOf" srcId="{8816F653-A247-4D4E-8047-4D3AD9C82035}" destId="{25667E5B-1F17-4921-9616-6EF45EBB7C81}" srcOrd="0" destOrd="0" presId="urn:microsoft.com/office/officeart/2005/8/layout/hList2"/>
    <dgm:cxn modelId="{B222A2EB-42D9-4042-AB16-55E4F1992F4F}" type="presOf" srcId="{1D888360-6959-4DCF-90D0-982D1EE5D32B}" destId="{FBAB98E4-754D-4D48-AB4C-1B6CEF408D37}" srcOrd="0" destOrd="0" presId="urn:microsoft.com/office/officeart/2005/8/layout/hList2"/>
    <dgm:cxn modelId="{FBBE50F0-65BC-463A-A7E0-A1302AB1E477}" type="presOf" srcId="{387617EE-8883-48F1-9266-293159F3C4AD}" destId="{78628145-25B7-4DC2-8153-04A5697C84F2}" srcOrd="0" destOrd="0" presId="urn:microsoft.com/office/officeart/2005/8/layout/hList2"/>
    <dgm:cxn modelId="{ED2A13F4-5283-48E7-93C0-CB6388F7C0C3}" type="presOf" srcId="{3B60B8EB-7422-40D1-B51A-D0D1EF1C7D01}" destId="{269F864A-DE3C-466F-B772-3C9CE7B11F4A}" srcOrd="0" destOrd="0" presId="urn:microsoft.com/office/officeart/2005/8/layout/hList2"/>
    <dgm:cxn modelId="{B9BB3CF4-DF28-45D2-8647-FEBA2D32A050}" srcId="{E0366E0F-6DB9-4968-B438-900DE526B0C8}" destId="{3ABF41F9-7737-433D-885F-15C20BF33039}" srcOrd="0" destOrd="0" parTransId="{33111CD0-6BEF-4734-88CB-AED0111A005A}" sibTransId="{AFE2267C-FE8D-4288-953B-2AD26281DC22}"/>
    <dgm:cxn modelId="{09A83FF7-52AC-4903-837B-4BC241A06692}" type="presOf" srcId="{72E73DF9-D0C5-47A6-993C-6769A34FD864}" destId="{FBAB98E4-754D-4D48-AB4C-1B6CEF408D37}" srcOrd="0" destOrd="1" presId="urn:microsoft.com/office/officeart/2005/8/layout/hList2"/>
    <dgm:cxn modelId="{886988FC-86E6-450B-8DE2-31E5B7BFCD67}" type="presOf" srcId="{4FC91DF4-6D9D-49F5-B7AD-DB8C04D9E2DE}" destId="{69EFB666-C6AE-4704-9647-032736652599}" srcOrd="0" destOrd="0" presId="urn:microsoft.com/office/officeart/2005/8/layout/hList2"/>
    <dgm:cxn modelId="{B2C847A0-D997-4FAD-A9BA-36F0CD8C5ADB}" type="presParOf" srcId="{75669DDC-E7C9-4360-8D32-9FDF10A8ADE2}" destId="{E60C630C-6707-4219-8CAA-AB6FA46A96EF}" srcOrd="0" destOrd="0" presId="urn:microsoft.com/office/officeart/2005/8/layout/hList2"/>
    <dgm:cxn modelId="{63BBFA7B-DCA8-451F-88EE-1C8DF7028D39}" type="presParOf" srcId="{E60C630C-6707-4219-8CAA-AB6FA46A96EF}" destId="{7809D233-1D3A-48B8-8188-AD93EB522B0F}" srcOrd="0" destOrd="0" presId="urn:microsoft.com/office/officeart/2005/8/layout/hList2"/>
    <dgm:cxn modelId="{EC0EB9B4-5439-407D-8171-2FEFCBFEA621}" type="presParOf" srcId="{E60C630C-6707-4219-8CAA-AB6FA46A96EF}" destId="{FBAB98E4-754D-4D48-AB4C-1B6CEF408D37}" srcOrd="1" destOrd="0" presId="urn:microsoft.com/office/officeart/2005/8/layout/hList2"/>
    <dgm:cxn modelId="{C7AF4438-EF2E-40E0-847D-45DAC0EFD9A4}" type="presParOf" srcId="{E60C630C-6707-4219-8CAA-AB6FA46A96EF}" destId="{98D8D1B3-B1CC-4B90-95A9-5245925E6CE7}" srcOrd="2" destOrd="0" presId="urn:microsoft.com/office/officeart/2005/8/layout/hList2"/>
    <dgm:cxn modelId="{140F5506-C552-4745-B225-393248883175}" type="presParOf" srcId="{75669DDC-E7C9-4360-8D32-9FDF10A8ADE2}" destId="{84A4B5B9-8F1A-4C15-A7FC-D53CFE436CB9}" srcOrd="1" destOrd="0" presId="urn:microsoft.com/office/officeart/2005/8/layout/hList2"/>
    <dgm:cxn modelId="{8D82EFDB-5499-4C40-A4AF-EACA4C71AAD9}" type="presParOf" srcId="{75669DDC-E7C9-4360-8D32-9FDF10A8ADE2}" destId="{24407989-645E-48AD-8308-0FF24131F5C3}" srcOrd="2" destOrd="0" presId="urn:microsoft.com/office/officeart/2005/8/layout/hList2"/>
    <dgm:cxn modelId="{CF125DD2-6508-4D8A-A534-C5CBE875E612}" type="presParOf" srcId="{24407989-645E-48AD-8308-0FF24131F5C3}" destId="{0FAE7230-A5DE-48E3-A80F-984AF2DF4C6C}" srcOrd="0" destOrd="0" presId="urn:microsoft.com/office/officeart/2005/8/layout/hList2"/>
    <dgm:cxn modelId="{5566F688-AD74-4C8F-B73E-06493E0707B6}" type="presParOf" srcId="{24407989-645E-48AD-8308-0FF24131F5C3}" destId="{69EFB666-C6AE-4704-9647-032736652599}" srcOrd="1" destOrd="0" presId="urn:microsoft.com/office/officeart/2005/8/layout/hList2"/>
    <dgm:cxn modelId="{2B76C268-9C2A-447C-AC42-CE915F2CC909}" type="presParOf" srcId="{24407989-645E-48AD-8308-0FF24131F5C3}" destId="{25667E5B-1F17-4921-9616-6EF45EBB7C81}" srcOrd="2" destOrd="0" presId="urn:microsoft.com/office/officeart/2005/8/layout/hList2"/>
    <dgm:cxn modelId="{A8023DA2-F33B-4FAD-BB51-3350AF6FBE0E}" type="presParOf" srcId="{75669DDC-E7C9-4360-8D32-9FDF10A8ADE2}" destId="{100F8AE7-B776-4DB1-8355-7E391A4FAFDD}" srcOrd="3" destOrd="0" presId="urn:microsoft.com/office/officeart/2005/8/layout/hList2"/>
    <dgm:cxn modelId="{87225187-B22C-45D5-B520-BD5F45F8B981}" type="presParOf" srcId="{75669DDC-E7C9-4360-8D32-9FDF10A8ADE2}" destId="{E6730C57-03BB-4C27-9777-257C707B536F}" srcOrd="4" destOrd="0" presId="urn:microsoft.com/office/officeart/2005/8/layout/hList2"/>
    <dgm:cxn modelId="{7B0CC71C-EAAA-409E-9507-8CBE8955E173}" type="presParOf" srcId="{E6730C57-03BB-4C27-9777-257C707B536F}" destId="{D85916B9-E499-4934-AC2E-DE6546577A00}" srcOrd="0" destOrd="0" presId="urn:microsoft.com/office/officeart/2005/8/layout/hList2"/>
    <dgm:cxn modelId="{44740DAB-7168-4DC2-A1E1-36CDA5797F67}" type="presParOf" srcId="{E6730C57-03BB-4C27-9777-257C707B536F}" destId="{269F864A-DE3C-466F-B772-3C9CE7B11F4A}" srcOrd="1" destOrd="0" presId="urn:microsoft.com/office/officeart/2005/8/layout/hList2"/>
    <dgm:cxn modelId="{95A47DF8-AB07-4C71-83D2-398E133B294E}" type="presParOf" srcId="{E6730C57-03BB-4C27-9777-257C707B536F}" destId="{78628145-25B7-4DC2-8153-04A5697C84F2}" srcOrd="2" destOrd="0" presId="urn:microsoft.com/office/officeart/2005/8/layout/h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918BCBB-D022-43F8-BEE9-D7353509CCA9}"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it-IT"/>
        </a:p>
      </dgm:t>
    </dgm:pt>
    <dgm:pt modelId="{313C2D9F-9863-4C59-9D57-4B81944D157A}">
      <dgm:prSet phldrT="[Testo]"/>
      <dgm:spPr/>
      <dgm:t>
        <a:bodyPr/>
        <a:lstStyle/>
        <a:p>
          <a:r>
            <a:rPr lang="it-IT" dirty="0"/>
            <a:t>Delibera del Consiglio di Dipartimento</a:t>
          </a:r>
        </a:p>
      </dgm:t>
    </dgm:pt>
    <dgm:pt modelId="{A43C9EB0-9945-4034-AABF-9A4251CE1600}" type="parTrans" cxnId="{12A5F8CE-D6BB-45A4-BEBB-E4383C6C89E3}">
      <dgm:prSet/>
      <dgm:spPr/>
      <dgm:t>
        <a:bodyPr/>
        <a:lstStyle/>
        <a:p>
          <a:endParaRPr lang="it-IT"/>
        </a:p>
      </dgm:t>
    </dgm:pt>
    <dgm:pt modelId="{5C11BD7C-8B45-422A-B678-70BC6EA679E9}" type="sibTrans" cxnId="{12A5F8CE-D6BB-45A4-BEBB-E4383C6C89E3}">
      <dgm:prSet/>
      <dgm:spPr/>
      <dgm:t>
        <a:bodyPr/>
        <a:lstStyle/>
        <a:p>
          <a:endParaRPr lang="it-IT"/>
        </a:p>
      </dgm:t>
    </dgm:pt>
    <dgm:pt modelId="{B3D65497-C8AD-47C6-98D7-91467635858A}">
      <dgm:prSet phldrT="[Testo]"/>
      <dgm:spPr/>
      <dgm:t>
        <a:bodyPr/>
        <a:lstStyle/>
        <a:p>
          <a:r>
            <a:rPr lang="it-IT" dirty="0"/>
            <a:t>L’approvazione del progetto BIP va ufficializzata tramite delibera del Consiglio di Dipartimento di afferenza;</a:t>
          </a:r>
        </a:p>
      </dgm:t>
    </dgm:pt>
    <dgm:pt modelId="{A1314045-FD4A-4515-906D-EB3D589C735D}" type="parTrans" cxnId="{E5229ABE-AAE4-4035-9A11-6C22BCD4D6B4}">
      <dgm:prSet/>
      <dgm:spPr/>
      <dgm:t>
        <a:bodyPr/>
        <a:lstStyle/>
        <a:p>
          <a:endParaRPr lang="it-IT"/>
        </a:p>
      </dgm:t>
    </dgm:pt>
    <dgm:pt modelId="{70343F6A-4FA6-47C7-B8BD-A125C55525E5}" type="sibTrans" cxnId="{E5229ABE-AAE4-4035-9A11-6C22BCD4D6B4}">
      <dgm:prSet/>
      <dgm:spPr/>
      <dgm:t>
        <a:bodyPr/>
        <a:lstStyle/>
        <a:p>
          <a:endParaRPr lang="it-IT"/>
        </a:p>
      </dgm:t>
    </dgm:pt>
    <dgm:pt modelId="{B72015AB-CD7F-4337-9B80-617E462E1821}">
      <dgm:prSet phldrT="[Testo]"/>
      <dgm:spPr/>
      <dgm:t>
        <a:bodyPr/>
        <a:lstStyle/>
        <a:p>
          <a:endParaRPr lang="it-IT" dirty="0"/>
        </a:p>
      </dgm:t>
    </dgm:pt>
    <dgm:pt modelId="{9EF3292A-17A3-44EC-B27E-BCC90ED3BD5E}" type="parTrans" cxnId="{49B4342A-9C7C-4463-942E-5E5122443828}">
      <dgm:prSet/>
      <dgm:spPr/>
      <dgm:t>
        <a:bodyPr/>
        <a:lstStyle/>
        <a:p>
          <a:endParaRPr lang="it-IT"/>
        </a:p>
      </dgm:t>
    </dgm:pt>
    <dgm:pt modelId="{29EACC10-F2FF-413F-A1D3-4339770D8D44}" type="sibTrans" cxnId="{49B4342A-9C7C-4463-942E-5E5122443828}">
      <dgm:prSet/>
      <dgm:spPr/>
      <dgm:t>
        <a:bodyPr/>
        <a:lstStyle/>
        <a:p>
          <a:endParaRPr lang="it-IT"/>
        </a:p>
      </dgm:t>
    </dgm:pt>
    <dgm:pt modelId="{4FDB1EB2-1077-4D1C-B9EB-935A125A97D6}">
      <dgm:prSet phldrT="[Testo]"/>
      <dgm:spPr/>
      <dgm:t>
        <a:bodyPr/>
        <a:lstStyle/>
        <a:p>
          <a:r>
            <a:rPr lang="it-IT" dirty="0"/>
            <a:t>Contenuto della Delibera</a:t>
          </a:r>
        </a:p>
      </dgm:t>
    </dgm:pt>
    <dgm:pt modelId="{0F3FFD50-0AB5-4EEF-9164-89E4B842E952}" type="parTrans" cxnId="{5FF90C6B-3241-403F-89B9-D301A3D06AA7}">
      <dgm:prSet/>
      <dgm:spPr/>
      <dgm:t>
        <a:bodyPr/>
        <a:lstStyle/>
        <a:p>
          <a:endParaRPr lang="it-IT"/>
        </a:p>
      </dgm:t>
    </dgm:pt>
    <dgm:pt modelId="{33180404-87F8-4A75-8B45-4B300B88B7EB}" type="sibTrans" cxnId="{5FF90C6B-3241-403F-89B9-D301A3D06AA7}">
      <dgm:prSet/>
      <dgm:spPr/>
      <dgm:t>
        <a:bodyPr/>
        <a:lstStyle/>
        <a:p>
          <a:endParaRPr lang="it-IT"/>
        </a:p>
      </dgm:t>
    </dgm:pt>
    <dgm:pt modelId="{737F1007-0C5F-4C71-81B5-DB2FEBDE0B59}">
      <dgm:prSet phldrT="[Testo]"/>
      <dgm:spPr/>
      <dgm:t>
        <a:bodyPr/>
        <a:lstStyle/>
        <a:p>
          <a:r>
            <a:rPr lang="it-IT" dirty="0"/>
            <a:t>Informazioni base sul progetto: titolo, atenei coinvolti, sede di svolgimento in presenza, e date di svolgimento (parte in presenza e parte virtuale);</a:t>
          </a:r>
        </a:p>
      </dgm:t>
    </dgm:pt>
    <dgm:pt modelId="{52601FA7-EE3A-4AE9-B368-2F2C2E204B7D}" type="parTrans" cxnId="{4B30916F-47DE-466C-A2AF-5EB5E5CAD889}">
      <dgm:prSet/>
      <dgm:spPr/>
      <dgm:t>
        <a:bodyPr/>
        <a:lstStyle/>
        <a:p>
          <a:endParaRPr lang="it-IT"/>
        </a:p>
      </dgm:t>
    </dgm:pt>
    <dgm:pt modelId="{CF6DFD5C-CB16-4FBE-B0DE-5B83129DA8AA}" type="sibTrans" cxnId="{4B30916F-47DE-466C-A2AF-5EB5E5CAD889}">
      <dgm:prSet/>
      <dgm:spPr/>
      <dgm:t>
        <a:bodyPr/>
        <a:lstStyle/>
        <a:p>
          <a:endParaRPr lang="it-IT"/>
        </a:p>
      </dgm:t>
    </dgm:pt>
    <dgm:pt modelId="{60FD0072-5955-462E-A504-186876EF8DAD}">
      <dgm:prSet phldrT="[Testo]"/>
      <dgm:spPr/>
      <dgm:t>
        <a:bodyPr/>
        <a:lstStyle/>
        <a:p>
          <a:r>
            <a:rPr lang="it-IT" dirty="0"/>
            <a:t>Nel caso in cui la sede in presenza NON sia l’Università di Parma, va inserita anche la richiesta alla U.O. Accoglienza, Mobilità e Studenti Internazionali di disponibilità di fondi per la mobilità di x studenti e y docenti (solo se coinvolti nell’insegnamento);</a:t>
          </a:r>
        </a:p>
      </dgm:t>
    </dgm:pt>
    <dgm:pt modelId="{59C12D07-8EB3-49D8-8FFE-BFEDBD5A0456}" type="parTrans" cxnId="{4EF469E8-70F2-47FD-9E33-ACBAEDA48C98}">
      <dgm:prSet/>
      <dgm:spPr/>
      <dgm:t>
        <a:bodyPr/>
        <a:lstStyle/>
        <a:p>
          <a:endParaRPr lang="it-IT"/>
        </a:p>
      </dgm:t>
    </dgm:pt>
    <dgm:pt modelId="{CDCCAC5C-1E5E-4050-98FC-947B57725F6E}" type="sibTrans" cxnId="{4EF469E8-70F2-47FD-9E33-ACBAEDA48C98}">
      <dgm:prSet/>
      <dgm:spPr/>
      <dgm:t>
        <a:bodyPr/>
        <a:lstStyle/>
        <a:p>
          <a:endParaRPr lang="it-IT"/>
        </a:p>
      </dgm:t>
    </dgm:pt>
    <dgm:pt modelId="{15D2E95A-1414-4622-AB3E-668E5002D71E}">
      <dgm:prSet phldrT="[Testo]"/>
      <dgm:spPr/>
      <dgm:t>
        <a:bodyPr/>
        <a:lstStyle/>
        <a:p>
          <a:r>
            <a:rPr lang="it-IT" dirty="0"/>
            <a:t>Avvio del progetto</a:t>
          </a:r>
        </a:p>
      </dgm:t>
    </dgm:pt>
    <dgm:pt modelId="{67693889-C794-4C78-8A11-8AD7B28B724C}" type="parTrans" cxnId="{B3C17705-6497-44DE-A4C7-49907BB04169}">
      <dgm:prSet/>
      <dgm:spPr/>
      <dgm:t>
        <a:bodyPr/>
        <a:lstStyle/>
        <a:p>
          <a:endParaRPr lang="it-IT"/>
        </a:p>
      </dgm:t>
    </dgm:pt>
    <dgm:pt modelId="{15DA95B0-3F9A-4EAD-AEAF-1A654F0742E1}" type="sibTrans" cxnId="{B3C17705-6497-44DE-A4C7-49907BB04169}">
      <dgm:prSet/>
      <dgm:spPr/>
      <dgm:t>
        <a:bodyPr/>
        <a:lstStyle/>
        <a:p>
          <a:endParaRPr lang="it-IT"/>
        </a:p>
      </dgm:t>
    </dgm:pt>
    <dgm:pt modelId="{0F8AEAFC-FF7F-4ADC-A8E7-6823E9E5A409}">
      <dgm:prSet phldrT="[Testo]"/>
      <dgm:spPr/>
      <dgm:t>
        <a:bodyPr/>
        <a:lstStyle/>
        <a:p>
          <a:r>
            <a:rPr lang="it-IT" dirty="0"/>
            <a:t>Invio della delibera alla U.O. Accoglienza, Mobilità  e Studenti Internazionali tramite protocollo (Titulus)</a:t>
          </a:r>
        </a:p>
      </dgm:t>
    </dgm:pt>
    <dgm:pt modelId="{63E90F34-D8B8-412D-9ECB-BFD3CA395025}" type="parTrans" cxnId="{8E35F02B-C101-4A64-AAEF-176E5BD42183}">
      <dgm:prSet/>
      <dgm:spPr/>
      <dgm:t>
        <a:bodyPr/>
        <a:lstStyle/>
        <a:p>
          <a:endParaRPr lang="it-IT"/>
        </a:p>
      </dgm:t>
    </dgm:pt>
    <dgm:pt modelId="{F081890C-0093-4056-B67A-AA52F8906240}" type="sibTrans" cxnId="{8E35F02B-C101-4A64-AAEF-176E5BD42183}">
      <dgm:prSet/>
      <dgm:spPr/>
      <dgm:t>
        <a:bodyPr/>
        <a:lstStyle/>
        <a:p>
          <a:endParaRPr lang="it-IT"/>
        </a:p>
      </dgm:t>
    </dgm:pt>
    <dgm:pt modelId="{37D107BD-C78F-4782-8705-134921E3BFC5}">
      <dgm:prSet phldrT="[Testo]"/>
      <dgm:spPr/>
      <dgm:t>
        <a:bodyPr/>
        <a:lstStyle/>
        <a:p>
          <a:r>
            <a:rPr lang="it-IT" dirty="0"/>
            <a:t>Verificare se sussiste un Inter-</a:t>
          </a:r>
          <a:r>
            <a:rPr lang="it-IT" dirty="0" err="1"/>
            <a:t>Institutional</a:t>
          </a:r>
          <a:r>
            <a:rPr lang="it-IT" dirty="0"/>
            <a:t> Agreement (IIA) tra l’Università di Parma e gli atenei partecipanti. Se uno degli atenei partner richiede la firma di un Multi-</a:t>
          </a:r>
          <a:r>
            <a:rPr lang="it-IT" dirty="0" err="1"/>
            <a:t>lateral</a:t>
          </a:r>
          <a:r>
            <a:rPr lang="it-IT" dirty="0"/>
            <a:t> Agreement, contattare la U.O.  Relazioni Internazionali ed EU GREEN (</a:t>
          </a:r>
          <a:r>
            <a:rPr lang="it-IT" dirty="0">
              <a:hlinkClick xmlns:r="http://schemas.openxmlformats.org/officeDocument/2006/relationships" r:id="rId1"/>
            </a:rPr>
            <a:t>relint@unipr.it</a:t>
          </a:r>
          <a:r>
            <a:rPr lang="it-IT" dirty="0"/>
            <a:t>). </a:t>
          </a:r>
        </a:p>
      </dgm:t>
    </dgm:pt>
    <dgm:pt modelId="{E87277B6-0212-4B2D-8E73-8479B44F971D}" type="parTrans" cxnId="{3043EB5F-08D3-44F4-94FE-774848A79EEA}">
      <dgm:prSet/>
      <dgm:spPr/>
      <dgm:t>
        <a:bodyPr/>
        <a:lstStyle/>
        <a:p>
          <a:endParaRPr lang="it-IT"/>
        </a:p>
      </dgm:t>
    </dgm:pt>
    <dgm:pt modelId="{85A4E4AA-B019-4E3C-ADAC-762A70F906B8}" type="sibTrans" cxnId="{3043EB5F-08D3-44F4-94FE-774848A79EEA}">
      <dgm:prSet/>
      <dgm:spPr/>
      <dgm:t>
        <a:bodyPr/>
        <a:lstStyle/>
        <a:p>
          <a:endParaRPr lang="it-IT"/>
        </a:p>
      </dgm:t>
    </dgm:pt>
    <dgm:pt modelId="{F63E37E6-C4E6-4766-BC8E-4EBAF84CECA2}">
      <dgm:prSet phldrT="[Testo]"/>
      <dgm:spPr/>
      <dgm:t>
        <a:bodyPr/>
        <a:lstStyle/>
        <a:p>
          <a:r>
            <a:rPr lang="it-IT" dirty="0"/>
            <a:t>Numero di studenti partecipanti previsti (da tutti gli atenei partecipanti);</a:t>
          </a:r>
        </a:p>
      </dgm:t>
    </dgm:pt>
    <dgm:pt modelId="{3227157C-A74C-467F-88A7-5D6D259AE931}" type="parTrans" cxnId="{67DC95EB-3557-4D8D-B024-AF0F27E6409F}">
      <dgm:prSet/>
      <dgm:spPr/>
      <dgm:t>
        <a:bodyPr/>
        <a:lstStyle/>
        <a:p>
          <a:endParaRPr lang="it-IT"/>
        </a:p>
      </dgm:t>
    </dgm:pt>
    <dgm:pt modelId="{CCC0906A-A7A9-4E73-8CFC-8928BD19B8EC}" type="sibTrans" cxnId="{67DC95EB-3557-4D8D-B024-AF0F27E6409F}">
      <dgm:prSet/>
      <dgm:spPr/>
      <dgm:t>
        <a:bodyPr/>
        <a:lstStyle/>
        <a:p>
          <a:endParaRPr lang="it-IT"/>
        </a:p>
      </dgm:t>
    </dgm:pt>
    <dgm:pt modelId="{8E52A329-D797-41F5-8355-8A7872F86838}" type="pres">
      <dgm:prSet presAssocID="{5918BCBB-D022-43F8-BEE9-D7353509CCA9}" presName="linearFlow" presStyleCnt="0">
        <dgm:presLayoutVars>
          <dgm:dir/>
          <dgm:animLvl val="lvl"/>
          <dgm:resizeHandles val="exact"/>
        </dgm:presLayoutVars>
      </dgm:prSet>
      <dgm:spPr/>
    </dgm:pt>
    <dgm:pt modelId="{C6771DAB-6EB6-467C-9C50-73BCFE8EFCE2}" type="pres">
      <dgm:prSet presAssocID="{313C2D9F-9863-4C59-9D57-4B81944D157A}" presName="composite" presStyleCnt="0"/>
      <dgm:spPr/>
    </dgm:pt>
    <dgm:pt modelId="{E447EECE-973F-4D0B-8A34-32088AFB7FCB}" type="pres">
      <dgm:prSet presAssocID="{313C2D9F-9863-4C59-9D57-4B81944D157A}" presName="parentText" presStyleLbl="alignNode1" presStyleIdx="0" presStyleCnt="3">
        <dgm:presLayoutVars>
          <dgm:chMax val="1"/>
          <dgm:bulletEnabled val="1"/>
        </dgm:presLayoutVars>
      </dgm:prSet>
      <dgm:spPr/>
    </dgm:pt>
    <dgm:pt modelId="{F12612EA-EC22-41D5-BAA8-2881CCE9254D}" type="pres">
      <dgm:prSet presAssocID="{313C2D9F-9863-4C59-9D57-4B81944D157A}" presName="descendantText" presStyleLbl="alignAcc1" presStyleIdx="0" presStyleCnt="3" custLinFactNeighborX="106" custLinFactNeighborY="872">
        <dgm:presLayoutVars>
          <dgm:bulletEnabled val="1"/>
        </dgm:presLayoutVars>
      </dgm:prSet>
      <dgm:spPr/>
    </dgm:pt>
    <dgm:pt modelId="{C193D237-E0F5-4889-8729-94105D79A3CC}" type="pres">
      <dgm:prSet presAssocID="{5C11BD7C-8B45-422A-B678-70BC6EA679E9}" presName="sp" presStyleCnt="0"/>
      <dgm:spPr/>
    </dgm:pt>
    <dgm:pt modelId="{A76B692B-4764-4F51-9CE6-3C7C31E3B5D7}" type="pres">
      <dgm:prSet presAssocID="{4FDB1EB2-1077-4D1C-B9EB-935A125A97D6}" presName="composite" presStyleCnt="0"/>
      <dgm:spPr/>
    </dgm:pt>
    <dgm:pt modelId="{3CBB447F-31E0-495A-8C59-C855FFD355C0}" type="pres">
      <dgm:prSet presAssocID="{4FDB1EB2-1077-4D1C-B9EB-935A125A97D6}" presName="parentText" presStyleLbl="alignNode1" presStyleIdx="1" presStyleCnt="3">
        <dgm:presLayoutVars>
          <dgm:chMax val="1"/>
          <dgm:bulletEnabled val="1"/>
        </dgm:presLayoutVars>
      </dgm:prSet>
      <dgm:spPr/>
    </dgm:pt>
    <dgm:pt modelId="{DDFBE217-FE9F-4D7C-BAFC-99135BE178E0}" type="pres">
      <dgm:prSet presAssocID="{4FDB1EB2-1077-4D1C-B9EB-935A125A97D6}" presName="descendantText" presStyleLbl="alignAcc1" presStyleIdx="1" presStyleCnt="3">
        <dgm:presLayoutVars>
          <dgm:bulletEnabled val="1"/>
        </dgm:presLayoutVars>
      </dgm:prSet>
      <dgm:spPr/>
    </dgm:pt>
    <dgm:pt modelId="{050E09C5-3662-4EB3-84AE-A6C59115342D}" type="pres">
      <dgm:prSet presAssocID="{33180404-87F8-4A75-8B45-4B300B88B7EB}" presName="sp" presStyleCnt="0"/>
      <dgm:spPr/>
    </dgm:pt>
    <dgm:pt modelId="{E2DB6ACC-64FA-4932-9AE7-7793AF1BC537}" type="pres">
      <dgm:prSet presAssocID="{15D2E95A-1414-4622-AB3E-668E5002D71E}" presName="composite" presStyleCnt="0"/>
      <dgm:spPr/>
    </dgm:pt>
    <dgm:pt modelId="{DBC4E0B9-A9D2-4565-BA38-3472139CD8E9}" type="pres">
      <dgm:prSet presAssocID="{15D2E95A-1414-4622-AB3E-668E5002D71E}" presName="parentText" presStyleLbl="alignNode1" presStyleIdx="2" presStyleCnt="3">
        <dgm:presLayoutVars>
          <dgm:chMax val="1"/>
          <dgm:bulletEnabled val="1"/>
        </dgm:presLayoutVars>
      </dgm:prSet>
      <dgm:spPr/>
    </dgm:pt>
    <dgm:pt modelId="{F1B35E79-6157-4A0D-8FDB-CA0CFE695585}" type="pres">
      <dgm:prSet presAssocID="{15D2E95A-1414-4622-AB3E-668E5002D71E}" presName="descendantText" presStyleLbl="alignAcc1" presStyleIdx="2" presStyleCnt="3">
        <dgm:presLayoutVars>
          <dgm:bulletEnabled val="1"/>
        </dgm:presLayoutVars>
      </dgm:prSet>
      <dgm:spPr/>
    </dgm:pt>
  </dgm:ptLst>
  <dgm:cxnLst>
    <dgm:cxn modelId="{B3C17705-6497-44DE-A4C7-49907BB04169}" srcId="{5918BCBB-D022-43F8-BEE9-D7353509CCA9}" destId="{15D2E95A-1414-4622-AB3E-668E5002D71E}" srcOrd="2" destOrd="0" parTransId="{67693889-C794-4C78-8A11-8AD7B28B724C}" sibTransId="{15DA95B0-3F9A-4EAD-AEAF-1A654F0742E1}"/>
    <dgm:cxn modelId="{774A6F20-87B7-42F2-9050-40F473935AC6}" type="presOf" srcId="{B3D65497-C8AD-47C6-98D7-91467635858A}" destId="{F12612EA-EC22-41D5-BAA8-2881CCE9254D}" srcOrd="0" destOrd="0" presId="urn:microsoft.com/office/officeart/2005/8/layout/chevron2"/>
    <dgm:cxn modelId="{49B4342A-9C7C-4463-942E-5E5122443828}" srcId="{313C2D9F-9863-4C59-9D57-4B81944D157A}" destId="{B72015AB-CD7F-4337-9B80-617E462E1821}" srcOrd="1" destOrd="0" parTransId="{9EF3292A-17A3-44EC-B27E-BCC90ED3BD5E}" sibTransId="{29EACC10-F2FF-413F-A1D3-4339770D8D44}"/>
    <dgm:cxn modelId="{8E35F02B-C101-4A64-AAEF-176E5BD42183}" srcId="{15D2E95A-1414-4622-AB3E-668E5002D71E}" destId="{0F8AEAFC-FF7F-4ADC-A8E7-6823E9E5A409}" srcOrd="0" destOrd="0" parTransId="{63E90F34-D8B8-412D-9ECB-BFD3CA395025}" sibTransId="{F081890C-0093-4056-B67A-AA52F8906240}"/>
    <dgm:cxn modelId="{3043EB5F-08D3-44F4-94FE-774848A79EEA}" srcId="{15D2E95A-1414-4622-AB3E-668E5002D71E}" destId="{37D107BD-C78F-4782-8705-134921E3BFC5}" srcOrd="1" destOrd="0" parTransId="{E87277B6-0212-4B2D-8E73-8479B44F971D}" sibTransId="{85A4E4AA-B019-4E3C-ADAC-762A70F906B8}"/>
    <dgm:cxn modelId="{5FF90C6B-3241-403F-89B9-D301A3D06AA7}" srcId="{5918BCBB-D022-43F8-BEE9-D7353509CCA9}" destId="{4FDB1EB2-1077-4D1C-B9EB-935A125A97D6}" srcOrd="1" destOrd="0" parTransId="{0F3FFD50-0AB5-4EEF-9164-89E4B842E952}" sibTransId="{33180404-87F8-4A75-8B45-4B300B88B7EB}"/>
    <dgm:cxn modelId="{4DC9CA4C-1F59-4860-A260-B8B10B5FCF9F}" type="presOf" srcId="{60FD0072-5955-462E-A504-186876EF8DAD}" destId="{DDFBE217-FE9F-4D7C-BAFC-99135BE178E0}" srcOrd="0" destOrd="2" presId="urn:microsoft.com/office/officeart/2005/8/layout/chevron2"/>
    <dgm:cxn modelId="{4B30916F-47DE-466C-A2AF-5EB5E5CAD889}" srcId="{4FDB1EB2-1077-4D1C-B9EB-935A125A97D6}" destId="{737F1007-0C5F-4C71-81B5-DB2FEBDE0B59}" srcOrd="0" destOrd="0" parTransId="{52601FA7-EE3A-4AE9-B368-2F2C2E204B7D}" sibTransId="{CF6DFD5C-CB16-4FBE-B0DE-5B83129DA8AA}"/>
    <dgm:cxn modelId="{FF1F4972-9D11-4B35-BB2A-970DE21DB0EA}" type="presOf" srcId="{15D2E95A-1414-4622-AB3E-668E5002D71E}" destId="{DBC4E0B9-A9D2-4565-BA38-3472139CD8E9}" srcOrd="0" destOrd="0" presId="urn:microsoft.com/office/officeart/2005/8/layout/chevron2"/>
    <dgm:cxn modelId="{C4E49876-9319-4056-A56D-B0A692594113}" type="presOf" srcId="{37D107BD-C78F-4782-8705-134921E3BFC5}" destId="{F1B35E79-6157-4A0D-8FDB-CA0CFE695585}" srcOrd="0" destOrd="1" presId="urn:microsoft.com/office/officeart/2005/8/layout/chevron2"/>
    <dgm:cxn modelId="{D706838A-6FD9-40FA-803F-1DCCBA9C6FBB}" type="presOf" srcId="{B72015AB-CD7F-4337-9B80-617E462E1821}" destId="{F12612EA-EC22-41D5-BAA8-2881CCE9254D}" srcOrd="0" destOrd="1" presId="urn:microsoft.com/office/officeart/2005/8/layout/chevron2"/>
    <dgm:cxn modelId="{5227578F-4C24-4B5D-9111-986BFD932D34}" type="presOf" srcId="{0F8AEAFC-FF7F-4ADC-A8E7-6823E9E5A409}" destId="{F1B35E79-6157-4A0D-8FDB-CA0CFE695585}" srcOrd="0" destOrd="0" presId="urn:microsoft.com/office/officeart/2005/8/layout/chevron2"/>
    <dgm:cxn modelId="{EE6D17AD-5C10-4CE7-BEB5-AE978370FE04}" type="presOf" srcId="{F63E37E6-C4E6-4766-BC8E-4EBAF84CECA2}" destId="{DDFBE217-FE9F-4D7C-BAFC-99135BE178E0}" srcOrd="0" destOrd="1" presId="urn:microsoft.com/office/officeart/2005/8/layout/chevron2"/>
    <dgm:cxn modelId="{E5229ABE-AAE4-4035-9A11-6C22BCD4D6B4}" srcId="{313C2D9F-9863-4C59-9D57-4B81944D157A}" destId="{B3D65497-C8AD-47C6-98D7-91467635858A}" srcOrd="0" destOrd="0" parTransId="{A1314045-FD4A-4515-906D-EB3D589C735D}" sibTransId="{70343F6A-4FA6-47C7-B8BD-A125C55525E5}"/>
    <dgm:cxn modelId="{12A5F8CE-D6BB-45A4-BEBB-E4383C6C89E3}" srcId="{5918BCBB-D022-43F8-BEE9-D7353509CCA9}" destId="{313C2D9F-9863-4C59-9D57-4B81944D157A}" srcOrd="0" destOrd="0" parTransId="{A43C9EB0-9945-4034-AABF-9A4251CE1600}" sibTransId="{5C11BD7C-8B45-422A-B678-70BC6EA679E9}"/>
    <dgm:cxn modelId="{5A4C2AD0-6280-47D6-AE00-8627438F98B2}" type="presOf" srcId="{737F1007-0C5F-4C71-81B5-DB2FEBDE0B59}" destId="{DDFBE217-FE9F-4D7C-BAFC-99135BE178E0}" srcOrd="0" destOrd="0" presId="urn:microsoft.com/office/officeart/2005/8/layout/chevron2"/>
    <dgm:cxn modelId="{4EF469E8-70F2-47FD-9E33-ACBAEDA48C98}" srcId="{4FDB1EB2-1077-4D1C-B9EB-935A125A97D6}" destId="{60FD0072-5955-462E-A504-186876EF8DAD}" srcOrd="2" destOrd="0" parTransId="{59C12D07-8EB3-49D8-8FFE-BFEDBD5A0456}" sibTransId="{CDCCAC5C-1E5E-4050-98FC-947B57725F6E}"/>
    <dgm:cxn modelId="{67DC95EB-3557-4D8D-B024-AF0F27E6409F}" srcId="{4FDB1EB2-1077-4D1C-B9EB-935A125A97D6}" destId="{F63E37E6-C4E6-4766-BC8E-4EBAF84CECA2}" srcOrd="1" destOrd="0" parTransId="{3227157C-A74C-467F-88A7-5D6D259AE931}" sibTransId="{CCC0906A-A7A9-4E73-8CFC-8928BD19B8EC}"/>
    <dgm:cxn modelId="{67A6FDF9-A850-4FF1-90BA-6C0AA3DAC413}" type="presOf" srcId="{5918BCBB-D022-43F8-BEE9-D7353509CCA9}" destId="{8E52A329-D797-41F5-8355-8A7872F86838}" srcOrd="0" destOrd="0" presId="urn:microsoft.com/office/officeart/2005/8/layout/chevron2"/>
    <dgm:cxn modelId="{BFB595FC-40BB-4593-8D3F-5A56EDDF4159}" type="presOf" srcId="{4FDB1EB2-1077-4D1C-B9EB-935A125A97D6}" destId="{3CBB447F-31E0-495A-8C59-C855FFD355C0}" srcOrd="0" destOrd="0" presId="urn:microsoft.com/office/officeart/2005/8/layout/chevron2"/>
    <dgm:cxn modelId="{A201C9FC-0C91-426F-8858-FBD94B384940}" type="presOf" srcId="{313C2D9F-9863-4C59-9D57-4B81944D157A}" destId="{E447EECE-973F-4D0B-8A34-32088AFB7FCB}" srcOrd="0" destOrd="0" presId="urn:microsoft.com/office/officeart/2005/8/layout/chevron2"/>
    <dgm:cxn modelId="{5F8AF9CA-B05F-4F62-8B66-AE056BB7495F}" type="presParOf" srcId="{8E52A329-D797-41F5-8355-8A7872F86838}" destId="{C6771DAB-6EB6-467C-9C50-73BCFE8EFCE2}" srcOrd="0" destOrd="0" presId="urn:microsoft.com/office/officeart/2005/8/layout/chevron2"/>
    <dgm:cxn modelId="{5DE0ED5C-2FBB-4777-A7C6-DE9B53228061}" type="presParOf" srcId="{C6771DAB-6EB6-467C-9C50-73BCFE8EFCE2}" destId="{E447EECE-973F-4D0B-8A34-32088AFB7FCB}" srcOrd="0" destOrd="0" presId="urn:microsoft.com/office/officeart/2005/8/layout/chevron2"/>
    <dgm:cxn modelId="{3374ADED-98D5-4CA2-A4BC-1542D9A3D9D2}" type="presParOf" srcId="{C6771DAB-6EB6-467C-9C50-73BCFE8EFCE2}" destId="{F12612EA-EC22-41D5-BAA8-2881CCE9254D}" srcOrd="1" destOrd="0" presId="urn:microsoft.com/office/officeart/2005/8/layout/chevron2"/>
    <dgm:cxn modelId="{89C82E54-9553-4C04-825F-7A6642D80EC9}" type="presParOf" srcId="{8E52A329-D797-41F5-8355-8A7872F86838}" destId="{C193D237-E0F5-4889-8729-94105D79A3CC}" srcOrd="1" destOrd="0" presId="urn:microsoft.com/office/officeart/2005/8/layout/chevron2"/>
    <dgm:cxn modelId="{9CA67375-7909-48A4-A179-A895A88E4E90}" type="presParOf" srcId="{8E52A329-D797-41F5-8355-8A7872F86838}" destId="{A76B692B-4764-4F51-9CE6-3C7C31E3B5D7}" srcOrd="2" destOrd="0" presId="urn:microsoft.com/office/officeart/2005/8/layout/chevron2"/>
    <dgm:cxn modelId="{54F5E948-14FC-4AF3-8103-018CAE753104}" type="presParOf" srcId="{A76B692B-4764-4F51-9CE6-3C7C31E3B5D7}" destId="{3CBB447F-31E0-495A-8C59-C855FFD355C0}" srcOrd="0" destOrd="0" presId="urn:microsoft.com/office/officeart/2005/8/layout/chevron2"/>
    <dgm:cxn modelId="{C5052D01-B97C-46FD-98D6-5761751D5724}" type="presParOf" srcId="{A76B692B-4764-4F51-9CE6-3C7C31E3B5D7}" destId="{DDFBE217-FE9F-4D7C-BAFC-99135BE178E0}" srcOrd="1" destOrd="0" presId="urn:microsoft.com/office/officeart/2005/8/layout/chevron2"/>
    <dgm:cxn modelId="{05A30200-0D75-4FE3-B892-9DE1AB166719}" type="presParOf" srcId="{8E52A329-D797-41F5-8355-8A7872F86838}" destId="{050E09C5-3662-4EB3-84AE-A6C59115342D}" srcOrd="3" destOrd="0" presId="urn:microsoft.com/office/officeart/2005/8/layout/chevron2"/>
    <dgm:cxn modelId="{6B964857-8DEA-4A6A-93C7-F1CA6E6088DD}" type="presParOf" srcId="{8E52A329-D797-41F5-8355-8A7872F86838}" destId="{E2DB6ACC-64FA-4932-9AE7-7793AF1BC537}" srcOrd="4" destOrd="0" presId="urn:microsoft.com/office/officeart/2005/8/layout/chevron2"/>
    <dgm:cxn modelId="{8CC3C0E9-3439-4F0E-B5CD-B9B5F91AE298}" type="presParOf" srcId="{E2DB6ACC-64FA-4932-9AE7-7793AF1BC537}" destId="{DBC4E0B9-A9D2-4565-BA38-3472139CD8E9}" srcOrd="0" destOrd="0" presId="urn:microsoft.com/office/officeart/2005/8/layout/chevron2"/>
    <dgm:cxn modelId="{7C058139-619B-4F53-BDE1-A11831317CF1}" type="presParOf" srcId="{E2DB6ACC-64FA-4932-9AE7-7793AF1BC537}" destId="{F1B35E79-6157-4A0D-8FDB-CA0CFE695585}"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FFCD127-5594-4BBE-9CB2-78B6DA44A1D1}"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it-IT"/>
        </a:p>
      </dgm:t>
    </dgm:pt>
    <dgm:pt modelId="{013BED68-EAA5-42F5-9976-4149CA693553}">
      <dgm:prSet phldrT="[Testo]"/>
      <dgm:spPr>
        <a:solidFill>
          <a:schemeClr val="accent1">
            <a:lumMod val="40000"/>
            <a:lumOff val="60000"/>
          </a:schemeClr>
        </a:solidFill>
      </dgm:spPr>
      <dgm:t>
        <a:bodyPr/>
        <a:lstStyle/>
        <a:p>
          <a:r>
            <a:rPr lang="it-IT" b="1" dirty="0">
              <a:solidFill>
                <a:srgbClr val="002060"/>
              </a:solidFill>
            </a:rPr>
            <a:t>Richiesta trasferimento</a:t>
          </a:r>
        </a:p>
      </dgm:t>
    </dgm:pt>
    <dgm:pt modelId="{137F2A69-C5DD-488F-A00A-4635C7F596EF}" type="parTrans" cxnId="{109CAE42-1C3B-4FF6-A03C-E40CD4043210}">
      <dgm:prSet/>
      <dgm:spPr/>
      <dgm:t>
        <a:bodyPr/>
        <a:lstStyle/>
        <a:p>
          <a:endParaRPr lang="it-IT"/>
        </a:p>
      </dgm:t>
    </dgm:pt>
    <dgm:pt modelId="{7D9FEE80-A6BF-4627-9262-1DA718E56718}" type="sibTrans" cxnId="{109CAE42-1C3B-4FF6-A03C-E40CD4043210}">
      <dgm:prSet/>
      <dgm:spPr/>
      <dgm:t>
        <a:bodyPr/>
        <a:lstStyle/>
        <a:p>
          <a:endParaRPr lang="it-IT"/>
        </a:p>
      </dgm:t>
    </dgm:pt>
    <dgm:pt modelId="{BB38D544-6CE4-42F9-9532-8D8C7FE9001E}">
      <dgm:prSet phldrT="[Testo]"/>
      <dgm:spPr/>
      <dgm:t>
        <a:bodyPr/>
        <a:lstStyle/>
        <a:p>
          <a:r>
            <a:rPr lang="it-IT" dirty="0"/>
            <a:t>La </a:t>
          </a:r>
          <a:r>
            <a:rPr lang="it-IT" b="1" dirty="0"/>
            <a:t>Segreteria amministrativa di Dipartimento </a:t>
          </a:r>
          <a:r>
            <a:rPr lang="it-IT" dirty="0"/>
            <a:t>invia tramite protocollo(Titulus) alla U.O. Accoglienza, Mobilità e Studenti  Internazionali la richiesta di trasferimento dei fondi di gestione OS (</a:t>
          </a:r>
          <a:r>
            <a:rPr lang="it-IT" dirty="0" err="1"/>
            <a:t>Organisational</a:t>
          </a:r>
          <a:r>
            <a:rPr lang="it-IT" dirty="0"/>
            <a:t> Support) al proprio Dipartimento.</a:t>
          </a:r>
        </a:p>
      </dgm:t>
    </dgm:pt>
    <dgm:pt modelId="{3CCC559C-8FF3-4FDB-9417-9B0C8EAB9732}" type="parTrans" cxnId="{3B037364-D0C7-4387-BAB6-816BF51E1688}">
      <dgm:prSet/>
      <dgm:spPr/>
      <dgm:t>
        <a:bodyPr/>
        <a:lstStyle/>
        <a:p>
          <a:endParaRPr lang="it-IT"/>
        </a:p>
      </dgm:t>
    </dgm:pt>
    <dgm:pt modelId="{4315257A-7108-41E8-B497-81F396241018}" type="sibTrans" cxnId="{3B037364-D0C7-4387-BAB6-816BF51E1688}">
      <dgm:prSet/>
      <dgm:spPr/>
      <dgm:t>
        <a:bodyPr/>
        <a:lstStyle/>
        <a:p>
          <a:endParaRPr lang="it-IT"/>
        </a:p>
      </dgm:t>
    </dgm:pt>
    <dgm:pt modelId="{2CB67999-AB17-44F8-AD83-1A9E716183BE}">
      <dgm:prSet phldrT="[Testo]"/>
      <dgm:spPr/>
      <dgm:t>
        <a:bodyPr/>
        <a:lstStyle/>
        <a:p>
          <a:r>
            <a:rPr lang="it-IT" b="1" dirty="0"/>
            <a:t>Trasferimento fondi</a:t>
          </a:r>
        </a:p>
      </dgm:t>
    </dgm:pt>
    <dgm:pt modelId="{ADC8582D-ADFB-4976-8556-5A2618743C10}" type="parTrans" cxnId="{917F7AA5-DE71-40FA-AE07-0380BA4F392F}">
      <dgm:prSet/>
      <dgm:spPr/>
      <dgm:t>
        <a:bodyPr/>
        <a:lstStyle/>
        <a:p>
          <a:endParaRPr lang="it-IT"/>
        </a:p>
      </dgm:t>
    </dgm:pt>
    <dgm:pt modelId="{F77C0B99-DBD1-4EF3-AA21-ED32813C1CFC}" type="sibTrans" cxnId="{917F7AA5-DE71-40FA-AE07-0380BA4F392F}">
      <dgm:prSet/>
      <dgm:spPr/>
      <dgm:t>
        <a:bodyPr/>
        <a:lstStyle/>
        <a:p>
          <a:endParaRPr lang="it-IT"/>
        </a:p>
      </dgm:t>
    </dgm:pt>
    <dgm:pt modelId="{A6B2A56F-D1C3-4312-809A-8A54864B4D6E}">
      <dgm:prSet phldrT="[Testo]"/>
      <dgm:spPr/>
      <dgm:t>
        <a:bodyPr/>
        <a:lstStyle/>
        <a:p>
          <a:r>
            <a:rPr lang="it-IT" dirty="0"/>
            <a:t>La U.O. Accoglienza, Mobilità e Studenti Internazionali perfeziona la pratica relativa al trasferimento dei fondi per l’organizzazione del progetto.</a:t>
          </a:r>
        </a:p>
      </dgm:t>
    </dgm:pt>
    <dgm:pt modelId="{06006E48-773A-4B9B-8968-BD5870FC1036}" type="parTrans" cxnId="{5371AE6E-CCF9-445B-98B1-4E81486AC5A2}">
      <dgm:prSet/>
      <dgm:spPr/>
      <dgm:t>
        <a:bodyPr/>
        <a:lstStyle/>
        <a:p>
          <a:endParaRPr lang="it-IT"/>
        </a:p>
      </dgm:t>
    </dgm:pt>
    <dgm:pt modelId="{7A4F2DA2-FAEC-44CB-85CB-4B36A9DA34E7}" type="sibTrans" cxnId="{5371AE6E-CCF9-445B-98B1-4E81486AC5A2}">
      <dgm:prSet/>
      <dgm:spPr/>
      <dgm:t>
        <a:bodyPr/>
        <a:lstStyle/>
        <a:p>
          <a:endParaRPr lang="it-IT"/>
        </a:p>
      </dgm:t>
    </dgm:pt>
    <dgm:pt modelId="{649CA5A7-CB2B-46B2-B00F-9FCEB950C311}" type="pres">
      <dgm:prSet presAssocID="{9FFCD127-5594-4BBE-9CB2-78B6DA44A1D1}" presName="linearFlow" presStyleCnt="0">
        <dgm:presLayoutVars>
          <dgm:dir/>
          <dgm:animLvl val="lvl"/>
          <dgm:resizeHandles val="exact"/>
        </dgm:presLayoutVars>
      </dgm:prSet>
      <dgm:spPr/>
    </dgm:pt>
    <dgm:pt modelId="{F8BA25A2-570E-4078-BC1C-8E51185EC979}" type="pres">
      <dgm:prSet presAssocID="{013BED68-EAA5-42F5-9976-4149CA693553}" presName="composite" presStyleCnt="0"/>
      <dgm:spPr/>
    </dgm:pt>
    <dgm:pt modelId="{25BEBB3E-E059-4A67-9AEF-605EDEEE4D25}" type="pres">
      <dgm:prSet presAssocID="{013BED68-EAA5-42F5-9976-4149CA693553}" presName="parentText" presStyleLbl="alignNode1" presStyleIdx="0" presStyleCnt="2">
        <dgm:presLayoutVars>
          <dgm:chMax val="1"/>
          <dgm:bulletEnabled val="1"/>
        </dgm:presLayoutVars>
      </dgm:prSet>
      <dgm:spPr/>
    </dgm:pt>
    <dgm:pt modelId="{FBF89DDC-0C47-4105-B7CB-E8399D9AC52F}" type="pres">
      <dgm:prSet presAssocID="{013BED68-EAA5-42F5-9976-4149CA693553}" presName="descendantText" presStyleLbl="alignAcc1" presStyleIdx="0" presStyleCnt="2">
        <dgm:presLayoutVars>
          <dgm:bulletEnabled val="1"/>
        </dgm:presLayoutVars>
      </dgm:prSet>
      <dgm:spPr/>
    </dgm:pt>
    <dgm:pt modelId="{D5323EAC-63A7-4D55-8EC9-C4069A6F0571}" type="pres">
      <dgm:prSet presAssocID="{7D9FEE80-A6BF-4627-9262-1DA718E56718}" presName="sp" presStyleCnt="0"/>
      <dgm:spPr/>
    </dgm:pt>
    <dgm:pt modelId="{847066CF-E145-4279-930C-8EBC4B8F25D6}" type="pres">
      <dgm:prSet presAssocID="{2CB67999-AB17-44F8-AD83-1A9E716183BE}" presName="composite" presStyleCnt="0"/>
      <dgm:spPr/>
    </dgm:pt>
    <dgm:pt modelId="{FDD550D0-5CCE-4AAF-A130-E157A0F03D1B}" type="pres">
      <dgm:prSet presAssocID="{2CB67999-AB17-44F8-AD83-1A9E716183BE}" presName="parentText" presStyleLbl="alignNode1" presStyleIdx="1" presStyleCnt="2">
        <dgm:presLayoutVars>
          <dgm:chMax val="1"/>
          <dgm:bulletEnabled val="1"/>
        </dgm:presLayoutVars>
      </dgm:prSet>
      <dgm:spPr/>
    </dgm:pt>
    <dgm:pt modelId="{1EFB097C-0552-4CB1-975D-553609A2AEC6}" type="pres">
      <dgm:prSet presAssocID="{2CB67999-AB17-44F8-AD83-1A9E716183BE}" presName="descendantText" presStyleLbl="alignAcc1" presStyleIdx="1" presStyleCnt="2" custLinFactNeighborX="-151" custLinFactNeighborY="499">
        <dgm:presLayoutVars>
          <dgm:bulletEnabled val="1"/>
        </dgm:presLayoutVars>
      </dgm:prSet>
      <dgm:spPr/>
    </dgm:pt>
  </dgm:ptLst>
  <dgm:cxnLst>
    <dgm:cxn modelId="{A3D8A505-1EAF-4516-8C90-7DA2C76247C7}" type="presOf" srcId="{BB38D544-6CE4-42F9-9532-8D8C7FE9001E}" destId="{FBF89DDC-0C47-4105-B7CB-E8399D9AC52F}" srcOrd="0" destOrd="0" presId="urn:microsoft.com/office/officeart/2005/8/layout/chevron2"/>
    <dgm:cxn modelId="{1297B95B-6F4A-4FCF-A99A-E6C45D43EC12}" type="presOf" srcId="{013BED68-EAA5-42F5-9976-4149CA693553}" destId="{25BEBB3E-E059-4A67-9AEF-605EDEEE4D25}" srcOrd="0" destOrd="0" presId="urn:microsoft.com/office/officeart/2005/8/layout/chevron2"/>
    <dgm:cxn modelId="{109CAE42-1C3B-4FF6-A03C-E40CD4043210}" srcId="{9FFCD127-5594-4BBE-9CB2-78B6DA44A1D1}" destId="{013BED68-EAA5-42F5-9976-4149CA693553}" srcOrd="0" destOrd="0" parTransId="{137F2A69-C5DD-488F-A00A-4635C7F596EF}" sibTransId="{7D9FEE80-A6BF-4627-9262-1DA718E56718}"/>
    <dgm:cxn modelId="{3B037364-D0C7-4387-BAB6-816BF51E1688}" srcId="{013BED68-EAA5-42F5-9976-4149CA693553}" destId="{BB38D544-6CE4-42F9-9532-8D8C7FE9001E}" srcOrd="0" destOrd="0" parTransId="{3CCC559C-8FF3-4FDB-9417-9B0C8EAB9732}" sibTransId="{4315257A-7108-41E8-B497-81F396241018}"/>
    <dgm:cxn modelId="{29A92A68-A330-4C54-9DE5-1504FD9B6121}" type="presOf" srcId="{A6B2A56F-D1C3-4312-809A-8A54864B4D6E}" destId="{1EFB097C-0552-4CB1-975D-553609A2AEC6}" srcOrd="0" destOrd="0" presId="urn:microsoft.com/office/officeart/2005/8/layout/chevron2"/>
    <dgm:cxn modelId="{5371AE6E-CCF9-445B-98B1-4E81486AC5A2}" srcId="{2CB67999-AB17-44F8-AD83-1A9E716183BE}" destId="{A6B2A56F-D1C3-4312-809A-8A54864B4D6E}" srcOrd="0" destOrd="0" parTransId="{06006E48-773A-4B9B-8968-BD5870FC1036}" sibTransId="{7A4F2DA2-FAEC-44CB-85CB-4B36A9DA34E7}"/>
    <dgm:cxn modelId="{917F7AA5-DE71-40FA-AE07-0380BA4F392F}" srcId="{9FFCD127-5594-4BBE-9CB2-78B6DA44A1D1}" destId="{2CB67999-AB17-44F8-AD83-1A9E716183BE}" srcOrd="1" destOrd="0" parTransId="{ADC8582D-ADFB-4976-8556-5A2618743C10}" sibTransId="{F77C0B99-DBD1-4EF3-AA21-ED32813C1CFC}"/>
    <dgm:cxn modelId="{C71675CF-D169-4476-B737-A87298A91CB1}" type="presOf" srcId="{9FFCD127-5594-4BBE-9CB2-78B6DA44A1D1}" destId="{649CA5A7-CB2B-46B2-B00F-9FCEB950C311}" srcOrd="0" destOrd="0" presId="urn:microsoft.com/office/officeart/2005/8/layout/chevron2"/>
    <dgm:cxn modelId="{32416BEE-72A5-40F7-A9E8-1E48A8016268}" type="presOf" srcId="{2CB67999-AB17-44F8-AD83-1A9E716183BE}" destId="{FDD550D0-5CCE-4AAF-A130-E157A0F03D1B}" srcOrd="0" destOrd="0" presId="urn:microsoft.com/office/officeart/2005/8/layout/chevron2"/>
    <dgm:cxn modelId="{740CBDB3-BF9C-4D41-81A8-14E010A2351C}" type="presParOf" srcId="{649CA5A7-CB2B-46B2-B00F-9FCEB950C311}" destId="{F8BA25A2-570E-4078-BC1C-8E51185EC979}" srcOrd="0" destOrd="0" presId="urn:microsoft.com/office/officeart/2005/8/layout/chevron2"/>
    <dgm:cxn modelId="{CABEA198-FD40-484D-BBD6-393B5CE221EF}" type="presParOf" srcId="{F8BA25A2-570E-4078-BC1C-8E51185EC979}" destId="{25BEBB3E-E059-4A67-9AEF-605EDEEE4D25}" srcOrd="0" destOrd="0" presId="urn:microsoft.com/office/officeart/2005/8/layout/chevron2"/>
    <dgm:cxn modelId="{52CB027D-A860-4B39-804D-7245A8C190ED}" type="presParOf" srcId="{F8BA25A2-570E-4078-BC1C-8E51185EC979}" destId="{FBF89DDC-0C47-4105-B7CB-E8399D9AC52F}" srcOrd="1" destOrd="0" presId="urn:microsoft.com/office/officeart/2005/8/layout/chevron2"/>
    <dgm:cxn modelId="{03FE3A12-A645-40E9-BB8E-C8B53935763F}" type="presParOf" srcId="{649CA5A7-CB2B-46B2-B00F-9FCEB950C311}" destId="{D5323EAC-63A7-4D55-8EC9-C4069A6F0571}" srcOrd="1" destOrd="0" presId="urn:microsoft.com/office/officeart/2005/8/layout/chevron2"/>
    <dgm:cxn modelId="{6BC4A2AA-02C4-4E0A-9E2C-4F04CD31FB50}" type="presParOf" srcId="{649CA5A7-CB2B-46B2-B00F-9FCEB950C311}" destId="{847066CF-E145-4279-930C-8EBC4B8F25D6}" srcOrd="2" destOrd="0" presId="urn:microsoft.com/office/officeart/2005/8/layout/chevron2"/>
    <dgm:cxn modelId="{B8E32DF1-EC4E-4BB7-B19B-216B3E936AA3}" type="presParOf" srcId="{847066CF-E145-4279-930C-8EBC4B8F25D6}" destId="{FDD550D0-5CCE-4AAF-A130-E157A0F03D1B}" srcOrd="0" destOrd="0" presId="urn:microsoft.com/office/officeart/2005/8/layout/chevron2"/>
    <dgm:cxn modelId="{6913041B-8445-42CD-8AE7-DF49C092C58D}" type="presParOf" srcId="{847066CF-E145-4279-930C-8EBC4B8F25D6}" destId="{1EFB097C-0552-4CB1-975D-553609A2AEC6}"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81F06D9-D2CD-48D3-BD54-930D26B7ECD4}" type="doc">
      <dgm:prSet loTypeId="urn:microsoft.com/office/officeart/2005/8/layout/process1" loCatId="process" qsTypeId="urn:microsoft.com/office/officeart/2005/8/quickstyle/simple1" qsCatId="simple" csTypeId="urn:microsoft.com/office/officeart/2005/8/colors/accent1_2" csCatId="accent1" phldr="1"/>
      <dgm:spPr/>
    </dgm:pt>
    <dgm:pt modelId="{AE5C2FCA-FDD5-4954-A971-9496AD676C64}">
      <dgm:prSet phldrT="[Testo]"/>
      <dgm:spPr/>
      <dgm:t>
        <a:bodyPr/>
        <a:lstStyle/>
        <a:p>
          <a:r>
            <a:rPr lang="it-IT" dirty="0"/>
            <a:t>La U.O. Accoglienza, Mobilità e Studenti Internazionali riceve l’estratto della delibera del </a:t>
          </a:r>
          <a:r>
            <a:rPr lang="it-IT" dirty="0" err="1"/>
            <a:t>CdD</a:t>
          </a:r>
          <a:endParaRPr lang="it-IT" dirty="0"/>
        </a:p>
      </dgm:t>
    </dgm:pt>
    <dgm:pt modelId="{ECB7297B-564A-4F02-8A38-522F31E73F23}" type="parTrans" cxnId="{158701CE-B136-4839-9F97-C8AB01762C9F}">
      <dgm:prSet/>
      <dgm:spPr/>
      <dgm:t>
        <a:bodyPr/>
        <a:lstStyle/>
        <a:p>
          <a:endParaRPr lang="it-IT"/>
        </a:p>
      </dgm:t>
    </dgm:pt>
    <dgm:pt modelId="{C33D4EAB-5FAF-4B7A-AF7A-26ACCF838662}" type="sibTrans" cxnId="{158701CE-B136-4839-9F97-C8AB01762C9F}">
      <dgm:prSet/>
      <dgm:spPr/>
      <dgm:t>
        <a:bodyPr/>
        <a:lstStyle/>
        <a:p>
          <a:endParaRPr lang="it-IT"/>
        </a:p>
      </dgm:t>
    </dgm:pt>
    <dgm:pt modelId="{D3593AEC-DED3-4612-81CF-141D23C62D1D}">
      <dgm:prSet phldrT="[Testo]"/>
      <dgm:spPr/>
      <dgm:t>
        <a:bodyPr/>
        <a:lstStyle/>
        <a:p>
          <a:r>
            <a:rPr lang="it-IT" dirty="0"/>
            <a:t>Il </a:t>
          </a:r>
          <a:r>
            <a:rPr lang="it-IT" b="1" dirty="0"/>
            <a:t>docente</a:t>
          </a:r>
          <a:r>
            <a:rPr lang="it-IT" dirty="0"/>
            <a:t> coordinatore avvia la programmazione delle attività, finalizza il programma di studi ed organizza il periodo in presenza (servizi, alloggi, aule, materiale didattico, </a:t>
          </a:r>
          <a:r>
            <a:rPr lang="it-IT" dirty="0" err="1"/>
            <a:t>ecc</a:t>
          </a:r>
          <a:r>
            <a:rPr lang="it-IT" dirty="0"/>
            <a:t>).</a:t>
          </a:r>
          <a:br>
            <a:rPr lang="it-IT" dirty="0"/>
          </a:br>
          <a:r>
            <a:rPr lang="it-IT" dirty="0"/>
            <a:t>Per un supporto:</a:t>
          </a:r>
          <a:br>
            <a:rPr lang="it-IT" dirty="0"/>
          </a:br>
          <a:r>
            <a:rPr lang="it-IT" dirty="0"/>
            <a:t>-aspetti amministrativi bip@unipr.it</a:t>
          </a:r>
          <a:br>
            <a:rPr lang="it-IT" dirty="0"/>
          </a:br>
          <a:r>
            <a:rPr lang="it-IT" dirty="0"/>
            <a:t>-alloggi welcome@unipr.it</a:t>
          </a:r>
        </a:p>
      </dgm:t>
    </dgm:pt>
    <dgm:pt modelId="{95F55387-906D-44D5-A7BC-77C745C6D4C7}" type="parTrans" cxnId="{B0CEDB3B-F1CD-483C-979A-A6E22EBC828C}">
      <dgm:prSet/>
      <dgm:spPr/>
      <dgm:t>
        <a:bodyPr/>
        <a:lstStyle/>
        <a:p>
          <a:endParaRPr lang="it-IT"/>
        </a:p>
      </dgm:t>
    </dgm:pt>
    <dgm:pt modelId="{9957161C-8EB2-4162-8B90-D97A840B59D8}" type="sibTrans" cxnId="{B0CEDB3B-F1CD-483C-979A-A6E22EBC828C}">
      <dgm:prSet/>
      <dgm:spPr/>
      <dgm:t>
        <a:bodyPr/>
        <a:lstStyle/>
        <a:p>
          <a:endParaRPr lang="it-IT"/>
        </a:p>
      </dgm:t>
    </dgm:pt>
    <dgm:pt modelId="{3810E291-0AAB-44C2-8288-C36AC0760A80}">
      <dgm:prSet phldrT="[Testo]"/>
      <dgm:spPr/>
      <dgm:t>
        <a:bodyPr/>
        <a:lstStyle/>
        <a:p>
          <a:r>
            <a:rPr lang="it-IT" dirty="0"/>
            <a:t>Il </a:t>
          </a:r>
          <a:r>
            <a:rPr lang="it-IT" b="1" dirty="0"/>
            <a:t>docente</a:t>
          </a:r>
          <a:r>
            <a:rPr lang="it-IT" dirty="0"/>
            <a:t> concorda con i partner le modalità di reclutamento degli studenti</a:t>
          </a:r>
        </a:p>
      </dgm:t>
    </dgm:pt>
    <dgm:pt modelId="{B2726312-3ABD-42BE-9418-561A02DEC15D}" type="parTrans" cxnId="{181EAA84-E695-4DA2-917E-A26D188F3FCE}">
      <dgm:prSet/>
      <dgm:spPr/>
      <dgm:t>
        <a:bodyPr/>
        <a:lstStyle/>
        <a:p>
          <a:endParaRPr lang="it-IT"/>
        </a:p>
      </dgm:t>
    </dgm:pt>
    <dgm:pt modelId="{CFBD828F-153E-4384-AC57-9F494536BA9E}" type="sibTrans" cxnId="{181EAA84-E695-4DA2-917E-A26D188F3FCE}">
      <dgm:prSet/>
      <dgm:spPr/>
      <dgm:t>
        <a:bodyPr/>
        <a:lstStyle/>
        <a:p>
          <a:endParaRPr lang="it-IT"/>
        </a:p>
      </dgm:t>
    </dgm:pt>
    <dgm:pt modelId="{7844A078-143F-4D1D-AE6F-5C5432407540}" type="pres">
      <dgm:prSet presAssocID="{D81F06D9-D2CD-48D3-BD54-930D26B7ECD4}" presName="Name0" presStyleCnt="0">
        <dgm:presLayoutVars>
          <dgm:dir/>
          <dgm:resizeHandles val="exact"/>
        </dgm:presLayoutVars>
      </dgm:prSet>
      <dgm:spPr/>
    </dgm:pt>
    <dgm:pt modelId="{9B66A036-89EC-4F0A-85DE-CB90E5FED76E}" type="pres">
      <dgm:prSet presAssocID="{AE5C2FCA-FDD5-4954-A971-9496AD676C64}" presName="node" presStyleLbl="node1" presStyleIdx="0" presStyleCnt="3" custScaleX="87716" custScaleY="109803" custLinFactNeighborX="-113" custLinFactNeighborY="1012">
        <dgm:presLayoutVars>
          <dgm:bulletEnabled val="1"/>
        </dgm:presLayoutVars>
      </dgm:prSet>
      <dgm:spPr/>
    </dgm:pt>
    <dgm:pt modelId="{F5FFC73C-8AC3-47CB-B86B-42DDA215BE1F}" type="pres">
      <dgm:prSet presAssocID="{C33D4EAB-5FAF-4B7A-AF7A-26ACCF838662}" presName="sibTrans" presStyleLbl="sibTrans2D1" presStyleIdx="0" presStyleCnt="2"/>
      <dgm:spPr/>
    </dgm:pt>
    <dgm:pt modelId="{0D6D8B0A-EFE7-44E3-978C-9A5188ABE2CD}" type="pres">
      <dgm:prSet presAssocID="{C33D4EAB-5FAF-4B7A-AF7A-26ACCF838662}" presName="connectorText" presStyleLbl="sibTrans2D1" presStyleIdx="0" presStyleCnt="2"/>
      <dgm:spPr/>
    </dgm:pt>
    <dgm:pt modelId="{E1A2558A-B975-46F6-A562-2115B2B67DDE}" type="pres">
      <dgm:prSet presAssocID="{D3593AEC-DED3-4612-81CF-141D23C62D1D}" presName="node" presStyleLbl="node1" presStyleIdx="1" presStyleCnt="3" custScaleX="104557" custScaleY="112342" custLinFactNeighborX="-37" custLinFactNeighborY="825">
        <dgm:presLayoutVars>
          <dgm:bulletEnabled val="1"/>
        </dgm:presLayoutVars>
      </dgm:prSet>
      <dgm:spPr/>
    </dgm:pt>
    <dgm:pt modelId="{DB929304-49F2-4EA7-A0BB-2D9DFAF21FCE}" type="pres">
      <dgm:prSet presAssocID="{9957161C-8EB2-4162-8B90-D97A840B59D8}" presName="sibTrans" presStyleLbl="sibTrans2D1" presStyleIdx="1" presStyleCnt="2"/>
      <dgm:spPr/>
    </dgm:pt>
    <dgm:pt modelId="{3AD1829E-BACC-40DF-9C4C-1A17C34EFDA7}" type="pres">
      <dgm:prSet presAssocID="{9957161C-8EB2-4162-8B90-D97A840B59D8}" presName="connectorText" presStyleLbl="sibTrans2D1" presStyleIdx="1" presStyleCnt="2"/>
      <dgm:spPr/>
    </dgm:pt>
    <dgm:pt modelId="{16A22790-0347-4631-9C57-227974B26D65}" type="pres">
      <dgm:prSet presAssocID="{3810E291-0AAB-44C2-8288-C36AC0760A80}" presName="node" presStyleLbl="node1" presStyleIdx="2" presStyleCnt="3" custScaleX="84805" custScaleY="106480" custLinFactNeighborY="1435">
        <dgm:presLayoutVars>
          <dgm:bulletEnabled val="1"/>
        </dgm:presLayoutVars>
      </dgm:prSet>
      <dgm:spPr/>
    </dgm:pt>
  </dgm:ptLst>
  <dgm:cxnLst>
    <dgm:cxn modelId="{B0CEDB3B-F1CD-483C-979A-A6E22EBC828C}" srcId="{D81F06D9-D2CD-48D3-BD54-930D26B7ECD4}" destId="{D3593AEC-DED3-4612-81CF-141D23C62D1D}" srcOrd="1" destOrd="0" parTransId="{95F55387-906D-44D5-A7BC-77C745C6D4C7}" sibTransId="{9957161C-8EB2-4162-8B90-D97A840B59D8}"/>
    <dgm:cxn modelId="{98887246-CD19-4E27-A384-E44FFD0FA6F5}" type="presOf" srcId="{AE5C2FCA-FDD5-4954-A971-9496AD676C64}" destId="{9B66A036-89EC-4F0A-85DE-CB90E5FED76E}" srcOrd="0" destOrd="0" presId="urn:microsoft.com/office/officeart/2005/8/layout/process1"/>
    <dgm:cxn modelId="{C061616D-783E-4720-AA0E-8A23387C2332}" type="presOf" srcId="{D3593AEC-DED3-4612-81CF-141D23C62D1D}" destId="{E1A2558A-B975-46F6-A562-2115B2B67DDE}" srcOrd="0" destOrd="0" presId="urn:microsoft.com/office/officeart/2005/8/layout/process1"/>
    <dgm:cxn modelId="{411A7470-7854-4ED4-9B49-711F629FA522}" type="presOf" srcId="{9957161C-8EB2-4162-8B90-D97A840B59D8}" destId="{3AD1829E-BACC-40DF-9C4C-1A17C34EFDA7}" srcOrd="1" destOrd="0" presId="urn:microsoft.com/office/officeart/2005/8/layout/process1"/>
    <dgm:cxn modelId="{181EAA84-E695-4DA2-917E-A26D188F3FCE}" srcId="{D81F06D9-D2CD-48D3-BD54-930D26B7ECD4}" destId="{3810E291-0AAB-44C2-8288-C36AC0760A80}" srcOrd="2" destOrd="0" parTransId="{B2726312-3ABD-42BE-9418-561A02DEC15D}" sibTransId="{CFBD828F-153E-4384-AC57-9F494536BA9E}"/>
    <dgm:cxn modelId="{819E0A8A-7BD2-4C54-8BC2-D4F9E33DD918}" type="presOf" srcId="{D81F06D9-D2CD-48D3-BD54-930D26B7ECD4}" destId="{7844A078-143F-4D1D-AE6F-5C5432407540}" srcOrd="0" destOrd="0" presId="urn:microsoft.com/office/officeart/2005/8/layout/process1"/>
    <dgm:cxn modelId="{0926E496-D07D-4BC1-90A8-8B5032CB00EC}" type="presOf" srcId="{3810E291-0AAB-44C2-8288-C36AC0760A80}" destId="{16A22790-0347-4631-9C57-227974B26D65}" srcOrd="0" destOrd="0" presId="urn:microsoft.com/office/officeart/2005/8/layout/process1"/>
    <dgm:cxn modelId="{B882CBAB-3CD9-46C3-A0B8-A6BD455FBBCE}" type="presOf" srcId="{9957161C-8EB2-4162-8B90-D97A840B59D8}" destId="{DB929304-49F2-4EA7-A0BB-2D9DFAF21FCE}" srcOrd="0" destOrd="0" presId="urn:microsoft.com/office/officeart/2005/8/layout/process1"/>
    <dgm:cxn modelId="{4575F5CC-1D87-48DA-9367-ED6E9BB0BC69}" type="presOf" srcId="{C33D4EAB-5FAF-4B7A-AF7A-26ACCF838662}" destId="{0D6D8B0A-EFE7-44E3-978C-9A5188ABE2CD}" srcOrd="1" destOrd="0" presId="urn:microsoft.com/office/officeart/2005/8/layout/process1"/>
    <dgm:cxn modelId="{158701CE-B136-4839-9F97-C8AB01762C9F}" srcId="{D81F06D9-D2CD-48D3-BD54-930D26B7ECD4}" destId="{AE5C2FCA-FDD5-4954-A971-9496AD676C64}" srcOrd="0" destOrd="0" parTransId="{ECB7297B-564A-4F02-8A38-522F31E73F23}" sibTransId="{C33D4EAB-5FAF-4B7A-AF7A-26ACCF838662}"/>
    <dgm:cxn modelId="{43E293E9-5631-4486-8981-1347F27AFC97}" type="presOf" srcId="{C33D4EAB-5FAF-4B7A-AF7A-26ACCF838662}" destId="{F5FFC73C-8AC3-47CB-B86B-42DDA215BE1F}" srcOrd="0" destOrd="0" presId="urn:microsoft.com/office/officeart/2005/8/layout/process1"/>
    <dgm:cxn modelId="{61BC077C-13AF-4D93-B1C4-03783F93C367}" type="presParOf" srcId="{7844A078-143F-4D1D-AE6F-5C5432407540}" destId="{9B66A036-89EC-4F0A-85DE-CB90E5FED76E}" srcOrd="0" destOrd="0" presId="urn:microsoft.com/office/officeart/2005/8/layout/process1"/>
    <dgm:cxn modelId="{9AD586EB-721A-456A-9143-656C99D56325}" type="presParOf" srcId="{7844A078-143F-4D1D-AE6F-5C5432407540}" destId="{F5FFC73C-8AC3-47CB-B86B-42DDA215BE1F}" srcOrd="1" destOrd="0" presId="urn:microsoft.com/office/officeart/2005/8/layout/process1"/>
    <dgm:cxn modelId="{A102A52F-0AB5-4549-996E-540DBE1E5029}" type="presParOf" srcId="{F5FFC73C-8AC3-47CB-B86B-42DDA215BE1F}" destId="{0D6D8B0A-EFE7-44E3-978C-9A5188ABE2CD}" srcOrd="0" destOrd="0" presId="urn:microsoft.com/office/officeart/2005/8/layout/process1"/>
    <dgm:cxn modelId="{017D9641-9BBF-4CA1-BB4F-DB9F79D36CC2}" type="presParOf" srcId="{7844A078-143F-4D1D-AE6F-5C5432407540}" destId="{E1A2558A-B975-46F6-A562-2115B2B67DDE}" srcOrd="2" destOrd="0" presId="urn:microsoft.com/office/officeart/2005/8/layout/process1"/>
    <dgm:cxn modelId="{672E4A89-4B3F-412C-BF70-518E3C1BBB61}" type="presParOf" srcId="{7844A078-143F-4D1D-AE6F-5C5432407540}" destId="{DB929304-49F2-4EA7-A0BB-2D9DFAF21FCE}" srcOrd="3" destOrd="0" presId="urn:microsoft.com/office/officeart/2005/8/layout/process1"/>
    <dgm:cxn modelId="{BECC9F2C-E104-452C-B886-F4C5C74B7627}" type="presParOf" srcId="{DB929304-49F2-4EA7-A0BB-2D9DFAF21FCE}" destId="{3AD1829E-BACC-40DF-9C4C-1A17C34EFDA7}" srcOrd="0" destOrd="0" presId="urn:microsoft.com/office/officeart/2005/8/layout/process1"/>
    <dgm:cxn modelId="{A2F1B067-520F-470E-B170-9334EEEDF1A2}" type="presParOf" srcId="{7844A078-143F-4D1D-AE6F-5C5432407540}" destId="{16A22790-0347-4631-9C57-227974B26D65}"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81F06D9-D2CD-48D3-BD54-930D26B7ECD4}"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it-IT"/>
        </a:p>
      </dgm:t>
    </dgm:pt>
    <dgm:pt modelId="{D3593AEC-DED3-4612-81CF-141D23C62D1D}">
      <dgm:prSet phldrT="[Testo]"/>
      <dgm:spPr/>
      <dgm:t>
        <a:bodyPr/>
        <a:lstStyle/>
        <a:p>
          <a:r>
            <a:rPr lang="it-IT" dirty="0"/>
            <a:t>Il Dipartimento, in accordo con il docente coordinatore, pubblica il bando per la selezione degli studenti. In questa fase la U.O. Accoglienza, Mobilità e Studenti Internazionali è a disposizione per eventuali necessità di supporto (bip@unipr.it).</a:t>
          </a:r>
        </a:p>
      </dgm:t>
    </dgm:pt>
    <dgm:pt modelId="{95F55387-906D-44D5-A7BC-77C745C6D4C7}" type="parTrans" cxnId="{B0CEDB3B-F1CD-483C-979A-A6E22EBC828C}">
      <dgm:prSet/>
      <dgm:spPr/>
      <dgm:t>
        <a:bodyPr/>
        <a:lstStyle/>
        <a:p>
          <a:endParaRPr lang="it-IT"/>
        </a:p>
      </dgm:t>
    </dgm:pt>
    <dgm:pt modelId="{9957161C-8EB2-4162-8B90-D97A840B59D8}" type="sibTrans" cxnId="{B0CEDB3B-F1CD-483C-979A-A6E22EBC828C}">
      <dgm:prSet/>
      <dgm:spPr/>
      <dgm:t>
        <a:bodyPr/>
        <a:lstStyle/>
        <a:p>
          <a:endParaRPr lang="it-IT"/>
        </a:p>
      </dgm:t>
    </dgm:pt>
    <dgm:pt modelId="{7844A078-143F-4D1D-AE6F-5C5432407540}" type="pres">
      <dgm:prSet presAssocID="{D81F06D9-D2CD-48D3-BD54-930D26B7ECD4}" presName="Name0" presStyleCnt="0">
        <dgm:presLayoutVars>
          <dgm:dir/>
          <dgm:resizeHandles val="exact"/>
        </dgm:presLayoutVars>
      </dgm:prSet>
      <dgm:spPr/>
    </dgm:pt>
    <dgm:pt modelId="{E1A2558A-B975-46F6-A562-2115B2B67DDE}" type="pres">
      <dgm:prSet presAssocID="{D3593AEC-DED3-4612-81CF-141D23C62D1D}" presName="node" presStyleLbl="node1" presStyleIdx="0" presStyleCnt="1" custScaleX="72797" custScaleY="35069" custLinFactNeighborX="-1149" custLinFactNeighborY="20926">
        <dgm:presLayoutVars>
          <dgm:bulletEnabled val="1"/>
        </dgm:presLayoutVars>
      </dgm:prSet>
      <dgm:spPr/>
    </dgm:pt>
  </dgm:ptLst>
  <dgm:cxnLst>
    <dgm:cxn modelId="{B0CEDB3B-F1CD-483C-979A-A6E22EBC828C}" srcId="{D81F06D9-D2CD-48D3-BD54-930D26B7ECD4}" destId="{D3593AEC-DED3-4612-81CF-141D23C62D1D}" srcOrd="0" destOrd="0" parTransId="{95F55387-906D-44D5-A7BC-77C745C6D4C7}" sibTransId="{9957161C-8EB2-4162-8B90-D97A840B59D8}"/>
    <dgm:cxn modelId="{C061616D-783E-4720-AA0E-8A23387C2332}" type="presOf" srcId="{D3593AEC-DED3-4612-81CF-141D23C62D1D}" destId="{E1A2558A-B975-46F6-A562-2115B2B67DDE}" srcOrd="0" destOrd="0" presId="urn:microsoft.com/office/officeart/2005/8/layout/process1"/>
    <dgm:cxn modelId="{819E0A8A-7BD2-4C54-8BC2-D4F9E33DD918}" type="presOf" srcId="{D81F06D9-D2CD-48D3-BD54-930D26B7ECD4}" destId="{7844A078-143F-4D1D-AE6F-5C5432407540}" srcOrd="0" destOrd="0" presId="urn:microsoft.com/office/officeart/2005/8/layout/process1"/>
    <dgm:cxn modelId="{017D9641-9BBF-4CA1-BB4F-DB9F79D36CC2}" type="presParOf" srcId="{7844A078-143F-4D1D-AE6F-5C5432407540}" destId="{E1A2558A-B975-46F6-A562-2115B2B67DDE}" srcOrd="0"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21F0700-8C00-49B8-8F26-2638D024117E}"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it-IT"/>
        </a:p>
      </dgm:t>
    </dgm:pt>
    <dgm:pt modelId="{9A5776F7-46D4-422B-9F4B-24A761F6FE53}">
      <dgm:prSet phldrT="[Testo]"/>
      <dgm:spPr>
        <a:solidFill>
          <a:schemeClr val="accent1">
            <a:lumMod val="40000"/>
            <a:lumOff val="60000"/>
          </a:schemeClr>
        </a:solidFill>
      </dgm:spPr>
      <dgm:t>
        <a:bodyPr/>
        <a:lstStyle/>
        <a:p>
          <a:r>
            <a:rPr lang="it-IT" b="1" dirty="0">
              <a:solidFill>
                <a:schemeClr val="accent1">
                  <a:lumMod val="50000"/>
                </a:schemeClr>
              </a:solidFill>
            </a:rPr>
            <a:t>COMMISSIONE</a:t>
          </a:r>
        </a:p>
      </dgm:t>
    </dgm:pt>
    <dgm:pt modelId="{A0555163-FF56-4833-9BA8-65175A528374}" type="parTrans" cxnId="{9BE6E99B-3137-4AFC-8D02-AC2D9746B9CE}">
      <dgm:prSet/>
      <dgm:spPr/>
      <dgm:t>
        <a:bodyPr/>
        <a:lstStyle/>
        <a:p>
          <a:endParaRPr lang="it-IT"/>
        </a:p>
      </dgm:t>
    </dgm:pt>
    <dgm:pt modelId="{BF4C47E6-369F-4876-BD3B-3CDFE657CCB2}" type="sibTrans" cxnId="{9BE6E99B-3137-4AFC-8D02-AC2D9746B9CE}">
      <dgm:prSet/>
      <dgm:spPr/>
      <dgm:t>
        <a:bodyPr/>
        <a:lstStyle/>
        <a:p>
          <a:endParaRPr lang="it-IT"/>
        </a:p>
      </dgm:t>
    </dgm:pt>
    <dgm:pt modelId="{1F0DFCF2-EA62-48D1-BFA5-08598F1331FB}">
      <dgm:prSet phldrT="[Testo]"/>
      <dgm:spPr/>
      <dgm:t>
        <a:bodyPr/>
        <a:lstStyle/>
        <a:p>
          <a:r>
            <a:rPr lang="it-IT" dirty="0"/>
            <a:t>Seleziona i candidati di UNIPR o tutti i candidati (dipende dagli accordi presi con i partner) e redige il verbale di selezione. </a:t>
          </a:r>
        </a:p>
      </dgm:t>
    </dgm:pt>
    <dgm:pt modelId="{A9E56774-30BC-4709-9B2F-4D1F59EDC2F0}" type="parTrans" cxnId="{4DE63126-C846-4DEA-9B77-9DC86B5A6A84}">
      <dgm:prSet/>
      <dgm:spPr/>
      <dgm:t>
        <a:bodyPr/>
        <a:lstStyle/>
        <a:p>
          <a:endParaRPr lang="it-IT"/>
        </a:p>
      </dgm:t>
    </dgm:pt>
    <dgm:pt modelId="{910E6EA6-740C-4D2B-A6F0-D7267123109A}" type="sibTrans" cxnId="{4DE63126-C846-4DEA-9B77-9DC86B5A6A84}">
      <dgm:prSet/>
      <dgm:spPr/>
      <dgm:t>
        <a:bodyPr/>
        <a:lstStyle/>
        <a:p>
          <a:endParaRPr lang="it-IT"/>
        </a:p>
      </dgm:t>
    </dgm:pt>
    <dgm:pt modelId="{89F76BAC-D23D-4BCC-BAD3-792C86938EB9}">
      <dgm:prSet phldrT="[Testo]"/>
      <dgm:spPr/>
      <dgm:t>
        <a:bodyPr/>
        <a:lstStyle/>
        <a:p>
          <a:r>
            <a:rPr lang="it-IT" b="1" dirty="0"/>
            <a:t>DIPARTIMENTO</a:t>
          </a:r>
        </a:p>
      </dgm:t>
    </dgm:pt>
    <dgm:pt modelId="{061E23E8-167B-490F-A203-C6597DC7586B}" type="parTrans" cxnId="{977F52BE-43BE-400D-9D14-4AF9CA644958}">
      <dgm:prSet/>
      <dgm:spPr/>
      <dgm:t>
        <a:bodyPr/>
        <a:lstStyle/>
        <a:p>
          <a:endParaRPr lang="it-IT"/>
        </a:p>
      </dgm:t>
    </dgm:pt>
    <dgm:pt modelId="{6A627C45-D886-4186-8143-42F8BA29F99E}" type="sibTrans" cxnId="{977F52BE-43BE-400D-9D14-4AF9CA644958}">
      <dgm:prSet/>
      <dgm:spPr/>
      <dgm:t>
        <a:bodyPr/>
        <a:lstStyle/>
        <a:p>
          <a:endParaRPr lang="it-IT"/>
        </a:p>
      </dgm:t>
    </dgm:pt>
    <dgm:pt modelId="{A87131C0-587A-4FC1-B1DD-3771E0E4CCC7}">
      <dgm:prSet phldrT="[Testo]"/>
      <dgm:spPr/>
      <dgm:t>
        <a:bodyPr/>
        <a:lstStyle/>
        <a:p>
          <a:r>
            <a:rPr lang="it-IT" dirty="0"/>
            <a:t>Approva i verbali e le graduatorie che vengono pubblicate ed inviate alla U.O. Accoglienza, Mobilità e Studenti Internazionali e al Presidente della CMI di Dipartimento.</a:t>
          </a:r>
        </a:p>
      </dgm:t>
    </dgm:pt>
    <dgm:pt modelId="{6DE09901-189C-4483-963B-416AFE1E41E7}" type="parTrans" cxnId="{CABFC1E0-A4FE-4E7D-B023-61177F52BB6C}">
      <dgm:prSet/>
      <dgm:spPr/>
      <dgm:t>
        <a:bodyPr/>
        <a:lstStyle/>
        <a:p>
          <a:endParaRPr lang="it-IT"/>
        </a:p>
      </dgm:t>
    </dgm:pt>
    <dgm:pt modelId="{B2A4BAE5-E5F6-4237-BAFF-99DB121F4185}" type="sibTrans" cxnId="{CABFC1E0-A4FE-4E7D-B023-61177F52BB6C}">
      <dgm:prSet/>
      <dgm:spPr/>
      <dgm:t>
        <a:bodyPr/>
        <a:lstStyle/>
        <a:p>
          <a:endParaRPr lang="it-IT"/>
        </a:p>
      </dgm:t>
    </dgm:pt>
    <dgm:pt modelId="{4D1C925E-B7AF-4E7B-96CE-659C7A4EAA3E}">
      <dgm:prSet phldrT="[Testo]"/>
      <dgm:spPr/>
      <dgm:t>
        <a:bodyPr/>
        <a:lstStyle/>
        <a:p>
          <a:r>
            <a:rPr lang="it-IT" dirty="0"/>
            <a:t>In caso di selezioni effettuate dagli atenei partner, è necessario redigere un verbale di presa d’atto delle selezioni comunicate dagli atenei partner.</a:t>
          </a:r>
        </a:p>
      </dgm:t>
    </dgm:pt>
    <dgm:pt modelId="{17B994F8-349E-4562-AC97-96DC19444B06}" type="parTrans" cxnId="{76752AD9-2504-4CE4-8C62-9DD752CBE417}">
      <dgm:prSet/>
      <dgm:spPr/>
      <dgm:t>
        <a:bodyPr/>
        <a:lstStyle/>
        <a:p>
          <a:endParaRPr lang="it-IT"/>
        </a:p>
      </dgm:t>
    </dgm:pt>
    <dgm:pt modelId="{B28754DA-9479-45CC-96E5-794C91DA3070}" type="sibTrans" cxnId="{76752AD9-2504-4CE4-8C62-9DD752CBE417}">
      <dgm:prSet/>
      <dgm:spPr/>
      <dgm:t>
        <a:bodyPr/>
        <a:lstStyle/>
        <a:p>
          <a:endParaRPr lang="it-IT"/>
        </a:p>
      </dgm:t>
    </dgm:pt>
    <dgm:pt modelId="{B668356E-993C-4505-AF8B-8D08D90656F3}" type="pres">
      <dgm:prSet presAssocID="{B21F0700-8C00-49B8-8F26-2638D024117E}" presName="linearFlow" presStyleCnt="0">
        <dgm:presLayoutVars>
          <dgm:dir/>
          <dgm:animLvl val="lvl"/>
          <dgm:resizeHandles val="exact"/>
        </dgm:presLayoutVars>
      </dgm:prSet>
      <dgm:spPr/>
    </dgm:pt>
    <dgm:pt modelId="{62E31428-73F6-4C7D-A93C-AA2F94019EA7}" type="pres">
      <dgm:prSet presAssocID="{9A5776F7-46D4-422B-9F4B-24A761F6FE53}" presName="composite" presStyleCnt="0"/>
      <dgm:spPr/>
    </dgm:pt>
    <dgm:pt modelId="{78012CEE-DBE1-439B-8030-621443A614D0}" type="pres">
      <dgm:prSet presAssocID="{9A5776F7-46D4-422B-9F4B-24A761F6FE53}" presName="parentText" presStyleLbl="alignNode1" presStyleIdx="0" presStyleCnt="2" custLinFactNeighborX="930" custLinFactNeighborY="-3253">
        <dgm:presLayoutVars>
          <dgm:chMax val="1"/>
          <dgm:bulletEnabled val="1"/>
        </dgm:presLayoutVars>
      </dgm:prSet>
      <dgm:spPr/>
    </dgm:pt>
    <dgm:pt modelId="{BBDD9C5C-16D8-4966-B4B1-C29D79C9537A}" type="pres">
      <dgm:prSet presAssocID="{9A5776F7-46D4-422B-9F4B-24A761F6FE53}" presName="descendantText" presStyleLbl="alignAcc1" presStyleIdx="0" presStyleCnt="2">
        <dgm:presLayoutVars>
          <dgm:bulletEnabled val="1"/>
        </dgm:presLayoutVars>
      </dgm:prSet>
      <dgm:spPr/>
    </dgm:pt>
    <dgm:pt modelId="{98C4452F-D424-4798-BCE2-E42C3361989E}" type="pres">
      <dgm:prSet presAssocID="{BF4C47E6-369F-4876-BD3B-3CDFE657CCB2}" presName="sp" presStyleCnt="0"/>
      <dgm:spPr/>
    </dgm:pt>
    <dgm:pt modelId="{865527FB-BD79-4D47-9CBA-ED4DE471A062}" type="pres">
      <dgm:prSet presAssocID="{89F76BAC-D23D-4BCC-BAD3-792C86938EB9}" presName="composite" presStyleCnt="0"/>
      <dgm:spPr/>
    </dgm:pt>
    <dgm:pt modelId="{3C81D351-6050-43D9-8F4B-E4F093AEC334}" type="pres">
      <dgm:prSet presAssocID="{89F76BAC-D23D-4BCC-BAD3-792C86938EB9}" presName="parentText" presStyleLbl="alignNode1" presStyleIdx="1" presStyleCnt="2">
        <dgm:presLayoutVars>
          <dgm:chMax val="1"/>
          <dgm:bulletEnabled val="1"/>
        </dgm:presLayoutVars>
      </dgm:prSet>
      <dgm:spPr/>
    </dgm:pt>
    <dgm:pt modelId="{8A109FB5-085F-40AF-809C-286FFC3951E2}" type="pres">
      <dgm:prSet presAssocID="{89F76BAC-D23D-4BCC-BAD3-792C86938EB9}" presName="descendantText" presStyleLbl="alignAcc1" presStyleIdx="1" presStyleCnt="2" custLinFactNeighborX="0" custLinFactNeighborY="1001">
        <dgm:presLayoutVars>
          <dgm:bulletEnabled val="1"/>
        </dgm:presLayoutVars>
      </dgm:prSet>
      <dgm:spPr/>
    </dgm:pt>
  </dgm:ptLst>
  <dgm:cxnLst>
    <dgm:cxn modelId="{4DE63126-C846-4DEA-9B77-9DC86B5A6A84}" srcId="{9A5776F7-46D4-422B-9F4B-24A761F6FE53}" destId="{1F0DFCF2-EA62-48D1-BFA5-08598F1331FB}" srcOrd="0" destOrd="0" parTransId="{A9E56774-30BC-4709-9B2F-4D1F59EDC2F0}" sibTransId="{910E6EA6-740C-4D2B-A6F0-D7267123109A}"/>
    <dgm:cxn modelId="{522B5728-458C-4B38-9CF9-C234F08AC240}" type="presOf" srcId="{B21F0700-8C00-49B8-8F26-2638D024117E}" destId="{B668356E-993C-4505-AF8B-8D08D90656F3}" srcOrd="0" destOrd="0" presId="urn:microsoft.com/office/officeart/2005/8/layout/chevron2"/>
    <dgm:cxn modelId="{2EBFB92A-61FF-4CC2-9B79-3C0384BD6483}" type="presOf" srcId="{89F76BAC-D23D-4BCC-BAD3-792C86938EB9}" destId="{3C81D351-6050-43D9-8F4B-E4F093AEC334}" srcOrd="0" destOrd="0" presId="urn:microsoft.com/office/officeart/2005/8/layout/chevron2"/>
    <dgm:cxn modelId="{98986F73-6EC7-4A65-A019-0CC52400B3EA}" type="presOf" srcId="{4D1C925E-B7AF-4E7B-96CE-659C7A4EAA3E}" destId="{BBDD9C5C-16D8-4966-B4B1-C29D79C9537A}" srcOrd="0" destOrd="1" presId="urn:microsoft.com/office/officeart/2005/8/layout/chevron2"/>
    <dgm:cxn modelId="{9BE6E99B-3137-4AFC-8D02-AC2D9746B9CE}" srcId="{B21F0700-8C00-49B8-8F26-2638D024117E}" destId="{9A5776F7-46D4-422B-9F4B-24A761F6FE53}" srcOrd="0" destOrd="0" parTransId="{A0555163-FF56-4833-9BA8-65175A528374}" sibTransId="{BF4C47E6-369F-4876-BD3B-3CDFE657CCB2}"/>
    <dgm:cxn modelId="{977F52BE-43BE-400D-9D14-4AF9CA644958}" srcId="{B21F0700-8C00-49B8-8F26-2638D024117E}" destId="{89F76BAC-D23D-4BCC-BAD3-792C86938EB9}" srcOrd="1" destOrd="0" parTransId="{061E23E8-167B-490F-A203-C6597DC7586B}" sibTransId="{6A627C45-D886-4186-8143-42F8BA29F99E}"/>
    <dgm:cxn modelId="{2466D1D0-00AC-4429-BD35-58E89CB18C09}" type="presOf" srcId="{9A5776F7-46D4-422B-9F4B-24A761F6FE53}" destId="{78012CEE-DBE1-439B-8030-621443A614D0}" srcOrd="0" destOrd="0" presId="urn:microsoft.com/office/officeart/2005/8/layout/chevron2"/>
    <dgm:cxn modelId="{978918D5-A10A-426E-B26C-84FF54A43A31}" type="presOf" srcId="{1F0DFCF2-EA62-48D1-BFA5-08598F1331FB}" destId="{BBDD9C5C-16D8-4966-B4B1-C29D79C9537A}" srcOrd="0" destOrd="0" presId="urn:microsoft.com/office/officeart/2005/8/layout/chevron2"/>
    <dgm:cxn modelId="{76752AD9-2504-4CE4-8C62-9DD752CBE417}" srcId="{9A5776F7-46D4-422B-9F4B-24A761F6FE53}" destId="{4D1C925E-B7AF-4E7B-96CE-659C7A4EAA3E}" srcOrd="1" destOrd="0" parTransId="{17B994F8-349E-4562-AC97-96DC19444B06}" sibTransId="{B28754DA-9479-45CC-96E5-794C91DA3070}"/>
    <dgm:cxn modelId="{374596D9-8521-43A9-B834-78DD39B1FA22}" type="presOf" srcId="{A87131C0-587A-4FC1-B1DD-3771E0E4CCC7}" destId="{8A109FB5-085F-40AF-809C-286FFC3951E2}" srcOrd="0" destOrd="0" presId="urn:microsoft.com/office/officeart/2005/8/layout/chevron2"/>
    <dgm:cxn modelId="{CABFC1E0-A4FE-4E7D-B023-61177F52BB6C}" srcId="{89F76BAC-D23D-4BCC-BAD3-792C86938EB9}" destId="{A87131C0-587A-4FC1-B1DD-3771E0E4CCC7}" srcOrd="0" destOrd="0" parTransId="{6DE09901-189C-4483-963B-416AFE1E41E7}" sibTransId="{B2A4BAE5-E5F6-4237-BAFF-99DB121F4185}"/>
    <dgm:cxn modelId="{3011D98F-B5E6-4AA1-9E41-00E0FCD4879B}" type="presParOf" srcId="{B668356E-993C-4505-AF8B-8D08D90656F3}" destId="{62E31428-73F6-4C7D-A93C-AA2F94019EA7}" srcOrd="0" destOrd="0" presId="urn:microsoft.com/office/officeart/2005/8/layout/chevron2"/>
    <dgm:cxn modelId="{45FB20EF-EEC1-4AEE-B8DD-26770221831F}" type="presParOf" srcId="{62E31428-73F6-4C7D-A93C-AA2F94019EA7}" destId="{78012CEE-DBE1-439B-8030-621443A614D0}" srcOrd="0" destOrd="0" presId="urn:microsoft.com/office/officeart/2005/8/layout/chevron2"/>
    <dgm:cxn modelId="{0BD2A3F3-175E-44E7-A07F-159D39003CB1}" type="presParOf" srcId="{62E31428-73F6-4C7D-A93C-AA2F94019EA7}" destId="{BBDD9C5C-16D8-4966-B4B1-C29D79C9537A}" srcOrd="1" destOrd="0" presId="urn:microsoft.com/office/officeart/2005/8/layout/chevron2"/>
    <dgm:cxn modelId="{307616C6-DF29-4029-8F62-1D83A28610E4}" type="presParOf" srcId="{B668356E-993C-4505-AF8B-8D08D90656F3}" destId="{98C4452F-D424-4798-BCE2-E42C3361989E}" srcOrd="1" destOrd="0" presId="urn:microsoft.com/office/officeart/2005/8/layout/chevron2"/>
    <dgm:cxn modelId="{FE660DFE-7528-47DA-898C-158A338A14BD}" type="presParOf" srcId="{B668356E-993C-4505-AF8B-8D08D90656F3}" destId="{865527FB-BD79-4D47-9CBA-ED4DE471A062}" srcOrd="2" destOrd="0" presId="urn:microsoft.com/office/officeart/2005/8/layout/chevron2"/>
    <dgm:cxn modelId="{3D895033-9E23-4DD5-9ECB-A127F369D626}" type="presParOf" srcId="{865527FB-BD79-4D47-9CBA-ED4DE471A062}" destId="{3C81D351-6050-43D9-8F4B-E4F093AEC334}" srcOrd="0" destOrd="0" presId="urn:microsoft.com/office/officeart/2005/8/layout/chevron2"/>
    <dgm:cxn modelId="{81F373B2-14AD-474B-AA26-F88C999CF3A9}" type="presParOf" srcId="{865527FB-BD79-4D47-9CBA-ED4DE471A062}" destId="{8A109FB5-085F-40AF-809C-286FFC3951E2}"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21F0700-8C00-49B8-8F26-2638D024117E}"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it-IT"/>
        </a:p>
      </dgm:t>
    </dgm:pt>
    <dgm:pt modelId="{9A5776F7-46D4-422B-9F4B-24A761F6FE53}">
      <dgm:prSet phldrT="[Testo]"/>
      <dgm:spPr>
        <a:solidFill>
          <a:schemeClr val="accent5">
            <a:lumMod val="40000"/>
            <a:lumOff val="60000"/>
          </a:schemeClr>
        </a:solidFill>
      </dgm:spPr>
      <dgm:t>
        <a:bodyPr/>
        <a:lstStyle/>
        <a:p>
          <a:r>
            <a:rPr lang="it-IT" b="1" dirty="0">
              <a:solidFill>
                <a:schemeClr val="bg1"/>
              </a:solidFill>
            </a:rPr>
            <a:t>U.O. Accoglienza</a:t>
          </a:r>
        </a:p>
      </dgm:t>
    </dgm:pt>
    <dgm:pt modelId="{A0555163-FF56-4833-9BA8-65175A528374}" type="parTrans" cxnId="{9BE6E99B-3137-4AFC-8D02-AC2D9746B9CE}">
      <dgm:prSet/>
      <dgm:spPr/>
      <dgm:t>
        <a:bodyPr/>
        <a:lstStyle/>
        <a:p>
          <a:endParaRPr lang="it-IT"/>
        </a:p>
      </dgm:t>
    </dgm:pt>
    <dgm:pt modelId="{BF4C47E6-369F-4876-BD3B-3CDFE657CCB2}" type="sibTrans" cxnId="{9BE6E99B-3137-4AFC-8D02-AC2D9746B9CE}">
      <dgm:prSet/>
      <dgm:spPr/>
      <dgm:t>
        <a:bodyPr/>
        <a:lstStyle/>
        <a:p>
          <a:endParaRPr lang="it-IT"/>
        </a:p>
      </dgm:t>
    </dgm:pt>
    <dgm:pt modelId="{1F0DFCF2-EA62-48D1-BFA5-08598F1331FB}">
      <dgm:prSet phldrT="[Testo]"/>
      <dgm:spPr/>
      <dgm:t>
        <a:bodyPr/>
        <a:lstStyle/>
        <a:p>
          <a:r>
            <a:rPr lang="it-IT" dirty="0"/>
            <a:t>Predispone il BIP sul portale comunitario «</a:t>
          </a:r>
          <a:r>
            <a:rPr lang="it-IT" dirty="0" err="1"/>
            <a:t>Beneficiary</a:t>
          </a:r>
          <a:r>
            <a:rPr lang="it-IT" dirty="0"/>
            <a:t> Module» ai fini della rendicontazione del progetto.</a:t>
          </a:r>
        </a:p>
      </dgm:t>
    </dgm:pt>
    <dgm:pt modelId="{A9E56774-30BC-4709-9B2F-4D1F59EDC2F0}" type="parTrans" cxnId="{4DE63126-C846-4DEA-9B77-9DC86B5A6A84}">
      <dgm:prSet/>
      <dgm:spPr/>
      <dgm:t>
        <a:bodyPr/>
        <a:lstStyle/>
        <a:p>
          <a:endParaRPr lang="it-IT"/>
        </a:p>
      </dgm:t>
    </dgm:pt>
    <dgm:pt modelId="{910E6EA6-740C-4D2B-A6F0-D7267123109A}" type="sibTrans" cxnId="{4DE63126-C846-4DEA-9B77-9DC86B5A6A84}">
      <dgm:prSet/>
      <dgm:spPr/>
      <dgm:t>
        <a:bodyPr/>
        <a:lstStyle/>
        <a:p>
          <a:endParaRPr lang="it-IT"/>
        </a:p>
      </dgm:t>
    </dgm:pt>
    <dgm:pt modelId="{89F76BAC-D23D-4BCC-BAD3-792C86938EB9}">
      <dgm:prSet phldrT="[Testo]"/>
      <dgm:spPr>
        <a:solidFill>
          <a:schemeClr val="accent6">
            <a:lumMod val="60000"/>
            <a:lumOff val="40000"/>
          </a:schemeClr>
        </a:solidFill>
      </dgm:spPr>
      <dgm:t>
        <a:bodyPr/>
        <a:lstStyle/>
        <a:p>
          <a:r>
            <a:rPr lang="it-IT" b="1" dirty="0">
              <a:solidFill>
                <a:schemeClr val="accent1">
                  <a:lumMod val="50000"/>
                </a:schemeClr>
              </a:solidFill>
            </a:rPr>
            <a:t>STUDENTE</a:t>
          </a:r>
        </a:p>
      </dgm:t>
    </dgm:pt>
    <dgm:pt modelId="{061E23E8-167B-490F-A203-C6597DC7586B}" type="parTrans" cxnId="{977F52BE-43BE-400D-9D14-4AF9CA644958}">
      <dgm:prSet/>
      <dgm:spPr/>
      <dgm:t>
        <a:bodyPr/>
        <a:lstStyle/>
        <a:p>
          <a:endParaRPr lang="it-IT"/>
        </a:p>
      </dgm:t>
    </dgm:pt>
    <dgm:pt modelId="{6A627C45-D886-4186-8143-42F8BA29F99E}" type="sibTrans" cxnId="{977F52BE-43BE-400D-9D14-4AF9CA644958}">
      <dgm:prSet/>
      <dgm:spPr/>
      <dgm:t>
        <a:bodyPr/>
        <a:lstStyle/>
        <a:p>
          <a:endParaRPr lang="it-IT"/>
        </a:p>
      </dgm:t>
    </dgm:pt>
    <dgm:pt modelId="{A87131C0-587A-4FC1-B1DD-3771E0E4CCC7}">
      <dgm:prSet phldrT="[Testo]" custT="1"/>
      <dgm:spPr/>
      <dgm:t>
        <a:bodyPr/>
        <a:lstStyle/>
        <a:p>
          <a:r>
            <a:rPr lang="it-IT" sz="1800" dirty="0"/>
            <a:t>Conferma al Docente coordinatore la partecipazione al progetto nei termini e modalità indicate (idem per studenti da atenei partner).</a:t>
          </a:r>
        </a:p>
      </dgm:t>
    </dgm:pt>
    <dgm:pt modelId="{6DE09901-189C-4483-963B-416AFE1E41E7}" type="parTrans" cxnId="{CABFC1E0-A4FE-4E7D-B023-61177F52BB6C}">
      <dgm:prSet/>
      <dgm:spPr/>
      <dgm:t>
        <a:bodyPr/>
        <a:lstStyle/>
        <a:p>
          <a:endParaRPr lang="it-IT"/>
        </a:p>
      </dgm:t>
    </dgm:pt>
    <dgm:pt modelId="{B2A4BAE5-E5F6-4237-BAFF-99DB121F4185}" type="sibTrans" cxnId="{CABFC1E0-A4FE-4E7D-B023-61177F52BB6C}">
      <dgm:prSet/>
      <dgm:spPr/>
      <dgm:t>
        <a:bodyPr/>
        <a:lstStyle/>
        <a:p>
          <a:endParaRPr lang="it-IT"/>
        </a:p>
      </dgm:t>
    </dgm:pt>
    <dgm:pt modelId="{9E88790A-9EA4-4567-A494-4B2469D45639}">
      <dgm:prSet phldrT="[Testo]"/>
      <dgm:spPr>
        <a:solidFill>
          <a:schemeClr val="accent1">
            <a:lumMod val="40000"/>
            <a:lumOff val="60000"/>
          </a:schemeClr>
        </a:solidFill>
      </dgm:spPr>
      <dgm:t>
        <a:bodyPr/>
        <a:lstStyle/>
        <a:p>
          <a:r>
            <a:rPr lang="it-IT" b="1" dirty="0">
              <a:solidFill>
                <a:schemeClr val="accent1">
                  <a:lumMod val="50000"/>
                </a:schemeClr>
              </a:solidFill>
            </a:rPr>
            <a:t>DOCENTE</a:t>
          </a:r>
        </a:p>
      </dgm:t>
    </dgm:pt>
    <dgm:pt modelId="{3292E68F-8D40-491B-8B78-9E155FF2BF20}" type="parTrans" cxnId="{3A00B91B-6D68-40B0-88DE-A8F427E04CCE}">
      <dgm:prSet/>
      <dgm:spPr/>
      <dgm:t>
        <a:bodyPr/>
        <a:lstStyle/>
        <a:p>
          <a:endParaRPr lang="it-IT"/>
        </a:p>
      </dgm:t>
    </dgm:pt>
    <dgm:pt modelId="{53091E86-E7F0-4F33-93FC-2D4DFC325AB2}" type="sibTrans" cxnId="{3A00B91B-6D68-40B0-88DE-A8F427E04CCE}">
      <dgm:prSet/>
      <dgm:spPr/>
      <dgm:t>
        <a:bodyPr/>
        <a:lstStyle/>
        <a:p>
          <a:endParaRPr lang="it-IT"/>
        </a:p>
      </dgm:t>
    </dgm:pt>
    <dgm:pt modelId="{62D51ABD-402E-4A61-958B-F1AA70803F04}">
      <dgm:prSet phldrT="[Testo]" custT="1"/>
      <dgm:spPr/>
      <dgm:t>
        <a:bodyPr/>
        <a:lstStyle/>
        <a:p>
          <a:r>
            <a:rPr lang="it-IT" sz="1600" dirty="0"/>
            <a:t>Fornisce alla U.O. l’elenco definitivo degli studenti partecipanti.</a:t>
          </a:r>
          <a:endParaRPr lang="it-IT" sz="1200" dirty="0"/>
        </a:p>
      </dgm:t>
    </dgm:pt>
    <dgm:pt modelId="{32D7D3AA-2060-4E11-B4FE-9DBCD4BF96EF}" type="parTrans" cxnId="{26CB02F2-8C67-481F-A45F-1AAED14E96F4}">
      <dgm:prSet/>
      <dgm:spPr/>
      <dgm:t>
        <a:bodyPr/>
        <a:lstStyle/>
        <a:p>
          <a:endParaRPr lang="it-IT"/>
        </a:p>
      </dgm:t>
    </dgm:pt>
    <dgm:pt modelId="{C3BBF3C8-9C32-4C58-9482-958BA3657E64}" type="sibTrans" cxnId="{26CB02F2-8C67-481F-A45F-1AAED14E96F4}">
      <dgm:prSet/>
      <dgm:spPr/>
      <dgm:t>
        <a:bodyPr/>
        <a:lstStyle/>
        <a:p>
          <a:endParaRPr lang="it-IT"/>
        </a:p>
      </dgm:t>
    </dgm:pt>
    <dgm:pt modelId="{63119DEA-A313-40AF-8AA4-EE4411629D31}">
      <dgm:prSet phldrT="[Testo]" custT="1"/>
      <dgm:spPr/>
      <dgm:t>
        <a:bodyPr/>
        <a:lstStyle/>
        <a:p>
          <a:r>
            <a:rPr lang="it-IT" sz="1600" dirty="0"/>
            <a:t>Fornisce </a:t>
          </a:r>
          <a:r>
            <a:rPr lang="it-IT" sz="1600" baseline="0" dirty="0"/>
            <a:t>ai partecipanti i necessari dettagli per la partecipazione al progetto.</a:t>
          </a:r>
          <a:endParaRPr lang="it-IT" sz="1600" dirty="0"/>
        </a:p>
      </dgm:t>
    </dgm:pt>
    <dgm:pt modelId="{12BC733E-C6D8-4E29-A73B-871BE417E191}" type="parTrans" cxnId="{D6251BFC-CBDA-432C-BCC3-AF76226C0762}">
      <dgm:prSet/>
      <dgm:spPr/>
      <dgm:t>
        <a:bodyPr/>
        <a:lstStyle/>
        <a:p>
          <a:endParaRPr lang="it-IT"/>
        </a:p>
      </dgm:t>
    </dgm:pt>
    <dgm:pt modelId="{B6A5F82C-97B6-4931-8C1D-6803DCCFAB62}" type="sibTrans" cxnId="{D6251BFC-CBDA-432C-BCC3-AF76226C0762}">
      <dgm:prSet/>
      <dgm:spPr/>
      <dgm:t>
        <a:bodyPr/>
        <a:lstStyle/>
        <a:p>
          <a:endParaRPr lang="it-IT"/>
        </a:p>
      </dgm:t>
    </dgm:pt>
    <dgm:pt modelId="{D44B9A2A-25B5-4177-971D-770C10774F68}">
      <dgm:prSet phldrT="[Testo]"/>
      <dgm:spPr/>
      <dgm:t>
        <a:bodyPr/>
        <a:lstStyle/>
        <a:p>
          <a:r>
            <a:rPr lang="it-IT" b="0" i="0" dirty="0"/>
            <a:t>Raccoglie gli elenchi degli assegnatari e contatta gli studenti per l’avvio delle pratiche di mobilità.</a:t>
          </a:r>
          <a:endParaRPr lang="it-IT" dirty="0"/>
        </a:p>
      </dgm:t>
    </dgm:pt>
    <dgm:pt modelId="{B66A4FFD-7BE0-40B5-94CD-0C9ED28C962C}" type="parTrans" cxnId="{D9F85EBE-6E15-4171-8F8A-6B59D5852B69}">
      <dgm:prSet/>
      <dgm:spPr/>
      <dgm:t>
        <a:bodyPr/>
        <a:lstStyle/>
        <a:p>
          <a:endParaRPr lang="it-IT"/>
        </a:p>
      </dgm:t>
    </dgm:pt>
    <dgm:pt modelId="{94CE7BC8-7AAB-4917-A482-A5035DFCEDF5}" type="sibTrans" cxnId="{D9F85EBE-6E15-4171-8F8A-6B59D5852B69}">
      <dgm:prSet/>
      <dgm:spPr/>
      <dgm:t>
        <a:bodyPr/>
        <a:lstStyle/>
        <a:p>
          <a:endParaRPr lang="it-IT"/>
        </a:p>
      </dgm:t>
    </dgm:pt>
    <dgm:pt modelId="{B668356E-993C-4505-AF8B-8D08D90656F3}" type="pres">
      <dgm:prSet presAssocID="{B21F0700-8C00-49B8-8F26-2638D024117E}" presName="linearFlow" presStyleCnt="0">
        <dgm:presLayoutVars>
          <dgm:dir/>
          <dgm:animLvl val="lvl"/>
          <dgm:resizeHandles val="exact"/>
        </dgm:presLayoutVars>
      </dgm:prSet>
      <dgm:spPr/>
    </dgm:pt>
    <dgm:pt modelId="{62E31428-73F6-4C7D-A93C-AA2F94019EA7}" type="pres">
      <dgm:prSet presAssocID="{9A5776F7-46D4-422B-9F4B-24A761F6FE53}" presName="composite" presStyleCnt="0"/>
      <dgm:spPr/>
    </dgm:pt>
    <dgm:pt modelId="{78012CEE-DBE1-439B-8030-621443A614D0}" type="pres">
      <dgm:prSet presAssocID="{9A5776F7-46D4-422B-9F4B-24A761F6FE53}" presName="parentText" presStyleLbl="alignNode1" presStyleIdx="0" presStyleCnt="3" custLinFactY="79853" custLinFactNeighborX="-982" custLinFactNeighborY="100000">
        <dgm:presLayoutVars>
          <dgm:chMax val="1"/>
          <dgm:bulletEnabled val="1"/>
        </dgm:presLayoutVars>
      </dgm:prSet>
      <dgm:spPr/>
    </dgm:pt>
    <dgm:pt modelId="{BBDD9C5C-16D8-4966-B4B1-C29D79C9537A}" type="pres">
      <dgm:prSet presAssocID="{9A5776F7-46D4-422B-9F4B-24A761F6FE53}" presName="descendantText" presStyleLbl="alignAcc1" presStyleIdx="0" presStyleCnt="3" custLinFactY="100000" custLinFactNeighborX="0" custLinFactNeighborY="162910">
        <dgm:presLayoutVars>
          <dgm:bulletEnabled val="1"/>
        </dgm:presLayoutVars>
      </dgm:prSet>
      <dgm:spPr/>
    </dgm:pt>
    <dgm:pt modelId="{98C4452F-D424-4798-BCE2-E42C3361989E}" type="pres">
      <dgm:prSet presAssocID="{BF4C47E6-369F-4876-BD3B-3CDFE657CCB2}" presName="sp" presStyleCnt="0"/>
      <dgm:spPr/>
    </dgm:pt>
    <dgm:pt modelId="{865527FB-BD79-4D47-9CBA-ED4DE471A062}" type="pres">
      <dgm:prSet presAssocID="{89F76BAC-D23D-4BCC-BAD3-792C86938EB9}" presName="composite" presStyleCnt="0"/>
      <dgm:spPr/>
    </dgm:pt>
    <dgm:pt modelId="{3C81D351-6050-43D9-8F4B-E4F093AEC334}" type="pres">
      <dgm:prSet presAssocID="{89F76BAC-D23D-4BCC-BAD3-792C86938EB9}" presName="parentText" presStyleLbl="alignNode1" presStyleIdx="1" presStyleCnt="3" custLinFactNeighborX="0" custLinFactNeighborY="-69973">
        <dgm:presLayoutVars>
          <dgm:chMax val="1"/>
          <dgm:bulletEnabled val="1"/>
        </dgm:presLayoutVars>
      </dgm:prSet>
      <dgm:spPr/>
    </dgm:pt>
    <dgm:pt modelId="{8A109FB5-085F-40AF-809C-286FFC3951E2}" type="pres">
      <dgm:prSet presAssocID="{89F76BAC-D23D-4BCC-BAD3-792C86938EB9}" presName="descendantText" presStyleLbl="alignAcc1" presStyleIdx="1" presStyleCnt="3" custLinFactY="-7651" custLinFactNeighborX="1847" custLinFactNeighborY="-100000">
        <dgm:presLayoutVars>
          <dgm:bulletEnabled val="1"/>
        </dgm:presLayoutVars>
      </dgm:prSet>
      <dgm:spPr/>
    </dgm:pt>
    <dgm:pt modelId="{F1EAA0D0-0121-420C-B4E1-3B19DEAAB57B}" type="pres">
      <dgm:prSet presAssocID="{6A627C45-D886-4186-8143-42F8BA29F99E}" presName="sp" presStyleCnt="0"/>
      <dgm:spPr/>
    </dgm:pt>
    <dgm:pt modelId="{68A340A4-DE8F-4F41-A2A7-B5DAC7C58EF8}" type="pres">
      <dgm:prSet presAssocID="{9E88790A-9EA4-4567-A494-4B2469D45639}" presName="composite" presStyleCnt="0"/>
      <dgm:spPr/>
    </dgm:pt>
    <dgm:pt modelId="{A2A79D25-FA8C-46CA-9210-DA675C72CAAA}" type="pres">
      <dgm:prSet presAssocID="{9E88790A-9EA4-4567-A494-4B2469D45639}" presName="parentText" presStyleLbl="alignNode1" presStyleIdx="2" presStyleCnt="3" custLinFactNeighborX="-982" custLinFactNeighborY="-76152">
        <dgm:presLayoutVars>
          <dgm:chMax val="1"/>
          <dgm:bulletEnabled val="1"/>
        </dgm:presLayoutVars>
      </dgm:prSet>
      <dgm:spPr/>
    </dgm:pt>
    <dgm:pt modelId="{0FC21E9D-ED4E-4565-A0BF-9E7A47E86B64}" type="pres">
      <dgm:prSet presAssocID="{9E88790A-9EA4-4567-A494-4B2469D45639}" presName="descendantText" presStyleLbl="alignAcc1" presStyleIdx="2" presStyleCnt="3" custLinFactY="-17955" custLinFactNeighborX="-123" custLinFactNeighborY="-100000">
        <dgm:presLayoutVars>
          <dgm:bulletEnabled val="1"/>
        </dgm:presLayoutVars>
      </dgm:prSet>
      <dgm:spPr/>
    </dgm:pt>
  </dgm:ptLst>
  <dgm:cxnLst>
    <dgm:cxn modelId="{3A00B91B-6D68-40B0-88DE-A8F427E04CCE}" srcId="{B21F0700-8C00-49B8-8F26-2638D024117E}" destId="{9E88790A-9EA4-4567-A494-4B2469D45639}" srcOrd="2" destOrd="0" parTransId="{3292E68F-8D40-491B-8B78-9E155FF2BF20}" sibTransId="{53091E86-E7F0-4F33-93FC-2D4DFC325AB2}"/>
    <dgm:cxn modelId="{4DE63126-C846-4DEA-9B77-9DC86B5A6A84}" srcId="{9A5776F7-46D4-422B-9F4B-24A761F6FE53}" destId="{1F0DFCF2-EA62-48D1-BFA5-08598F1331FB}" srcOrd="0" destOrd="0" parTransId="{A9E56774-30BC-4709-9B2F-4D1F59EDC2F0}" sibTransId="{910E6EA6-740C-4D2B-A6F0-D7267123109A}"/>
    <dgm:cxn modelId="{20A1AC26-0389-4392-BDE1-5515FA37BAA9}" type="presOf" srcId="{63119DEA-A313-40AF-8AA4-EE4411629D31}" destId="{0FC21E9D-ED4E-4565-A0BF-9E7A47E86B64}" srcOrd="0" destOrd="1" presId="urn:microsoft.com/office/officeart/2005/8/layout/chevron2"/>
    <dgm:cxn modelId="{522B5728-458C-4B38-9CF9-C234F08AC240}" type="presOf" srcId="{B21F0700-8C00-49B8-8F26-2638D024117E}" destId="{B668356E-993C-4505-AF8B-8D08D90656F3}" srcOrd="0" destOrd="0" presId="urn:microsoft.com/office/officeart/2005/8/layout/chevron2"/>
    <dgm:cxn modelId="{2EBFB92A-61FF-4CC2-9B79-3C0384BD6483}" type="presOf" srcId="{89F76BAC-D23D-4BCC-BAD3-792C86938EB9}" destId="{3C81D351-6050-43D9-8F4B-E4F093AEC334}" srcOrd="0" destOrd="0" presId="urn:microsoft.com/office/officeart/2005/8/layout/chevron2"/>
    <dgm:cxn modelId="{2ACE913B-5E5D-4DA3-8D35-A5C0033881BD}" type="presOf" srcId="{9E88790A-9EA4-4567-A494-4B2469D45639}" destId="{A2A79D25-FA8C-46CA-9210-DA675C72CAAA}" srcOrd="0" destOrd="0" presId="urn:microsoft.com/office/officeart/2005/8/layout/chevron2"/>
    <dgm:cxn modelId="{9BE6E99B-3137-4AFC-8D02-AC2D9746B9CE}" srcId="{B21F0700-8C00-49B8-8F26-2638D024117E}" destId="{9A5776F7-46D4-422B-9F4B-24A761F6FE53}" srcOrd="0" destOrd="0" parTransId="{A0555163-FF56-4833-9BA8-65175A528374}" sibTransId="{BF4C47E6-369F-4876-BD3B-3CDFE657CCB2}"/>
    <dgm:cxn modelId="{D5F26FA7-4F4C-4281-98D9-5DA25206FBEA}" type="presOf" srcId="{62D51ABD-402E-4A61-958B-F1AA70803F04}" destId="{0FC21E9D-ED4E-4565-A0BF-9E7A47E86B64}" srcOrd="0" destOrd="0" presId="urn:microsoft.com/office/officeart/2005/8/layout/chevron2"/>
    <dgm:cxn modelId="{D9F85EBE-6E15-4171-8F8A-6B59D5852B69}" srcId="{9A5776F7-46D4-422B-9F4B-24A761F6FE53}" destId="{D44B9A2A-25B5-4177-971D-770C10774F68}" srcOrd="1" destOrd="0" parTransId="{B66A4FFD-7BE0-40B5-94CD-0C9ED28C962C}" sibTransId="{94CE7BC8-7AAB-4917-A482-A5035DFCEDF5}"/>
    <dgm:cxn modelId="{977F52BE-43BE-400D-9D14-4AF9CA644958}" srcId="{B21F0700-8C00-49B8-8F26-2638D024117E}" destId="{89F76BAC-D23D-4BCC-BAD3-792C86938EB9}" srcOrd="1" destOrd="0" parTransId="{061E23E8-167B-490F-A203-C6597DC7586B}" sibTransId="{6A627C45-D886-4186-8143-42F8BA29F99E}"/>
    <dgm:cxn modelId="{2466D1D0-00AC-4429-BD35-58E89CB18C09}" type="presOf" srcId="{9A5776F7-46D4-422B-9F4B-24A761F6FE53}" destId="{78012CEE-DBE1-439B-8030-621443A614D0}" srcOrd="0" destOrd="0" presId="urn:microsoft.com/office/officeart/2005/8/layout/chevron2"/>
    <dgm:cxn modelId="{978918D5-A10A-426E-B26C-84FF54A43A31}" type="presOf" srcId="{1F0DFCF2-EA62-48D1-BFA5-08598F1331FB}" destId="{BBDD9C5C-16D8-4966-B4B1-C29D79C9537A}" srcOrd="0" destOrd="0" presId="urn:microsoft.com/office/officeart/2005/8/layout/chevron2"/>
    <dgm:cxn modelId="{374596D9-8521-43A9-B834-78DD39B1FA22}" type="presOf" srcId="{A87131C0-587A-4FC1-B1DD-3771E0E4CCC7}" destId="{8A109FB5-085F-40AF-809C-286FFC3951E2}" srcOrd="0" destOrd="0" presId="urn:microsoft.com/office/officeart/2005/8/layout/chevron2"/>
    <dgm:cxn modelId="{32A4B0DD-5123-4289-B6E5-857ADEEC9212}" type="presOf" srcId="{D44B9A2A-25B5-4177-971D-770C10774F68}" destId="{BBDD9C5C-16D8-4966-B4B1-C29D79C9537A}" srcOrd="0" destOrd="1" presId="urn:microsoft.com/office/officeart/2005/8/layout/chevron2"/>
    <dgm:cxn modelId="{CABFC1E0-A4FE-4E7D-B023-61177F52BB6C}" srcId="{89F76BAC-D23D-4BCC-BAD3-792C86938EB9}" destId="{A87131C0-587A-4FC1-B1DD-3771E0E4CCC7}" srcOrd="0" destOrd="0" parTransId="{6DE09901-189C-4483-963B-416AFE1E41E7}" sibTransId="{B2A4BAE5-E5F6-4237-BAFF-99DB121F4185}"/>
    <dgm:cxn modelId="{26CB02F2-8C67-481F-A45F-1AAED14E96F4}" srcId="{9E88790A-9EA4-4567-A494-4B2469D45639}" destId="{62D51ABD-402E-4A61-958B-F1AA70803F04}" srcOrd="0" destOrd="0" parTransId="{32D7D3AA-2060-4E11-B4FE-9DBCD4BF96EF}" sibTransId="{C3BBF3C8-9C32-4C58-9482-958BA3657E64}"/>
    <dgm:cxn modelId="{D6251BFC-CBDA-432C-BCC3-AF76226C0762}" srcId="{9E88790A-9EA4-4567-A494-4B2469D45639}" destId="{63119DEA-A313-40AF-8AA4-EE4411629D31}" srcOrd="1" destOrd="0" parTransId="{12BC733E-C6D8-4E29-A73B-871BE417E191}" sibTransId="{B6A5F82C-97B6-4931-8C1D-6803DCCFAB62}"/>
    <dgm:cxn modelId="{3011D98F-B5E6-4AA1-9E41-00E0FCD4879B}" type="presParOf" srcId="{B668356E-993C-4505-AF8B-8D08D90656F3}" destId="{62E31428-73F6-4C7D-A93C-AA2F94019EA7}" srcOrd="0" destOrd="0" presId="urn:microsoft.com/office/officeart/2005/8/layout/chevron2"/>
    <dgm:cxn modelId="{45FB20EF-EEC1-4AEE-B8DD-26770221831F}" type="presParOf" srcId="{62E31428-73F6-4C7D-A93C-AA2F94019EA7}" destId="{78012CEE-DBE1-439B-8030-621443A614D0}" srcOrd="0" destOrd="0" presId="urn:microsoft.com/office/officeart/2005/8/layout/chevron2"/>
    <dgm:cxn modelId="{0BD2A3F3-175E-44E7-A07F-159D39003CB1}" type="presParOf" srcId="{62E31428-73F6-4C7D-A93C-AA2F94019EA7}" destId="{BBDD9C5C-16D8-4966-B4B1-C29D79C9537A}" srcOrd="1" destOrd="0" presId="urn:microsoft.com/office/officeart/2005/8/layout/chevron2"/>
    <dgm:cxn modelId="{307616C6-DF29-4029-8F62-1D83A28610E4}" type="presParOf" srcId="{B668356E-993C-4505-AF8B-8D08D90656F3}" destId="{98C4452F-D424-4798-BCE2-E42C3361989E}" srcOrd="1" destOrd="0" presId="urn:microsoft.com/office/officeart/2005/8/layout/chevron2"/>
    <dgm:cxn modelId="{FE660DFE-7528-47DA-898C-158A338A14BD}" type="presParOf" srcId="{B668356E-993C-4505-AF8B-8D08D90656F3}" destId="{865527FB-BD79-4D47-9CBA-ED4DE471A062}" srcOrd="2" destOrd="0" presId="urn:microsoft.com/office/officeart/2005/8/layout/chevron2"/>
    <dgm:cxn modelId="{3D895033-9E23-4DD5-9ECB-A127F369D626}" type="presParOf" srcId="{865527FB-BD79-4D47-9CBA-ED4DE471A062}" destId="{3C81D351-6050-43D9-8F4B-E4F093AEC334}" srcOrd="0" destOrd="0" presId="urn:microsoft.com/office/officeart/2005/8/layout/chevron2"/>
    <dgm:cxn modelId="{81F373B2-14AD-474B-AA26-F88C999CF3A9}" type="presParOf" srcId="{865527FB-BD79-4D47-9CBA-ED4DE471A062}" destId="{8A109FB5-085F-40AF-809C-286FFC3951E2}" srcOrd="1" destOrd="0" presId="urn:microsoft.com/office/officeart/2005/8/layout/chevron2"/>
    <dgm:cxn modelId="{2ECEF176-000B-4D8E-8381-BB1ABE5C7E8F}" type="presParOf" srcId="{B668356E-993C-4505-AF8B-8D08D90656F3}" destId="{F1EAA0D0-0121-420C-B4E1-3B19DEAAB57B}" srcOrd="3" destOrd="0" presId="urn:microsoft.com/office/officeart/2005/8/layout/chevron2"/>
    <dgm:cxn modelId="{1D8D6EBA-644E-4321-91A0-67BD89D61136}" type="presParOf" srcId="{B668356E-993C-4505-AF8B-8D08D90656F3}" destId="{68A340A4-DE8F-4F41-A2A7-B5DAC7C58EF8}" srcOrd="4" destOrd="0" presId="urn:microsoft.com/office/officeart/2005/8/layout/chevron2"/>
    <dgm:cxn modelId="{072D3710-0984-4593-9A5F-532FDBB34CF1}" type="presParOf" srcId="{68A340A4-DE8F-4F41-A2A7-B5DAC7C58EF8}" destId="{A2A79D25-FA8C-46CA-9210-DA675C72CAAA}" srcOrd="0" destOrd="0" presId="urn:microsoft.com/office/officeart/2005/8/layout/chevron2"/>
    <dgm:cxn modelId="{7CBAED47-D7F9-4173-8CA3-9DE27A5F514A}" type="presParOf" srcId="{68A340A4-DE8F-4F41-A2A7-B5DAC7C58EF8}" destId="{0FC21E9D-ED4E-4565-A0BF-9E7A47E86B64}" srcOrd="1" destOrd="0" presId="urn:microsoft.com/office/officeart/2005/8/layout/chevron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CD94E18-9147-406C-8E2E-9EA2450FC2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t-IT"/>
        </a:p>
      </dgm:t>
    </dgm:pt>
    <dgm:pt modelId="{8D463AE7-699D-4350-A2B4-6D9F5CE0DA77}">
      <dgm:prSet phldrT="[Testo]"/>
      <dgm:spPr/>
      <dgm:t>
        <a:bodyPr/>
        <a:lstStyle/>
        <a:p>
          <a:pPr algn="ctr"/>
          <a:r>
            <a:rPr lang="it-IT" dirty="0"/>
            <a:t>La U.O. Accoglienza, Mobilità e Studenti Internazionali si interfaccia con gli studenti per gli adempimenti amministrativi e le procedure di mobilità. </a:t>
          </a:r>
        </a:p>
      </dgm:t>
    </dgm:pt>
    <dgm:pt modelId="{74A58D93-FA7C-4C13-8DB9-5ED70CF9EC36}" type="parTrans" cxnId="{EEE2B00E-AC91-49B3-9480-52B8F0B37022}">
      <dgm:prSet/>
      <dgm:spPr/>
      <dgm:t>
        <a:bodyPr/>
        <a:lstStyle/>
        <a:p>
          <a:endParaRPr lang="it-IT"/>
        </a:p>
      </dgm:t>
    </dgm:pt>
    <dgm:pt modelId="{861A7490-BA8E-4E1B-9C96-FA1C3D847158}" type="sibTrans" cxnId="{EEE2B00E-AC91-49B3-9480-52B8F0B37022}">
      <dgm:prSet/>
      <dgm:spPr/>
      <dgm:t>
        <a:bodyPr/>
        <a:lstStyle/>
        <a:p>
          <a:endParaRPr lang="it-IT"/>
        </a:p>
      </dgm:t>
    </dgm:pt>
    <dgm:pt modelId="{9C392F77-AD56-4FEC-AB86-7189ACFC4B7E}">
      <dgm:prSet phldrT="[Testo]"/>
      <dgm:spPr/>
      <dgm:t>
        <a:bodyPr/>
        <a:lstStyle/>
        <a:p>
          <a:r>
            <a:rPr lang="it-IT" dirty="0"/>
            <a:t>Per Ateneo Partner-il docente referente per la firma del L.A. viene individuato dall’Ateneo partner stesso e comunicato al docente coordinatore del BIP.</a:t>
          </a:r>
        </a:p>
      </dgm:t>
    </dgm:pt>
    <dgm:pt modelId="{E5082B79-C1C0-4F43-9E95-6392BC63B636}" type="parTrans" cxnId="{10E9552F-7569-4C4F-A07B-D3F4DA89716B}">
      <dgm:prSet/>
      <dgm:spPr/>
      <dgm:t>
        <a:bodyPr/>
        <a:lstStyle/>
        <a:p>
          <a:endParaRPr lang="it-IT"/>
        </a:p>
      </dgm:t>
    </dgm:pt>
    <dgm:pt modelId="{A4FAD9F2-221B-4EB7-9C28-89F26861838C}" type="sibTrans" cxnId="{10E9552F-7569-4C4F-A07B-D3F4DA89716B}">
      <dgm:prSet/>
      <dgm:spPr/>
      <dgm:t>
        <a:bodyPr/>
        <a:lstStyle/>
        <a:p>
          <a:endParaRPr lang="it-IT"/>
        </a:p>
      </dgm:t>
    </dgm:pt>
    <dgm:pt modelId="{DB40405C-60B6-48C2-971C-F7AC3099B28B}">
      <dgm:prSet phldrT="[Testo]"/>
      <dgm:spPr/>
      <dgm:t>
        <a:bodyPr/>
        <a:lstStyle/>
        <a:p>
          <a:pPr algn="ctr"/>
          <a:r>
            <a:rPr lang="it-IT" dirty="0"/>
            <a:t>Trattandosi di mobilità Erasmus+, è obbligatorio per tutti gli studenti compilare il Learning Agreement sulla piattaforma OLA (</a:t>
          </a:r>
          <a:r>
            <a:rPr lang="it-IT" dirty="0">
              <a:solidFill>
                <a:schemeClr val="bg1">
                  <a:lumMod val="50000"/>
                </a:schemeClr>
              </a:solidFill>
              <a:hlinkClick xmlns:r="http://schemas.openxmlformats.org/officeDocument/2006/relationships" r:id="rId1">
                <a:extLst>
                  <a:ext uri="{A12FA001-AC4F-418D-AE19-62706E023703}">
                    <ahyp:hlinkClr xmlns:ahyp="http://schemas.microsoft.com/office/drawing/2018/hyperlinkcolor" val="tx"/>
                  </a:ext>
                </a:extLst>
              </a:hlinkClick>
            </a:rPr>
            <a:t>https://learning-agreement.eu</a:t>
          </a:r>
          <a:r>
            <a:rPr lang="it-IT" dirty="0"/>
            <a:t>).</a:t>
          </a:r>
        </a:p>
      </dgm:t>
    </dgm:pt>
    <dgm:pt modelId="{813D0FDE-C0A1-46AB-B019-3BC4E972091B}" type="parTrans" cxnId="{8846BEDF-F62B-4BC7-8E0D-2FE28E0A8FE3}">
      <dgm:prSet/>
      <dgm:spPr/>
      <dgm:t>
        <a:bodyPr/>
        <a:lstStyle/>
        <a:p>
          <a:endParaRPr lang="it-IT"/>
        </a:p>
      </dgm:t>
    </dgm:pt>
    <dgm:pt modelId="{7314D3A0-F0BA-48E5-919C-F96293F34E02}" type="sibTrans" cxnId="{8846BEDF-F62B-4BC7-8E0D-2FE28E0A8FE3}">
      <dgm:prSet/>
      <dgm:spPr/>
      <dgm:t>
        <a:bodyPr/>
        <a:lstStyle/>
        <a:p>
          <a:endParaRPr lang="it-IT"/>
        </a:p>
      </dgm:t>
    </dgm:pt>
    <dgm:pt modelId="{E715878F-952B-45DC-BD5E-EA57D26BA8C4}">
      <dgm:prSet/>
      <dgm:spPr/>
      <dgm:t>
        <a:bodyPr/>
        <a:lstStyle/>
        <a:p>
          <a:pPr algn="ctr"/>
          <a:r>
            <a:rPr lang="it-IT" dirty="0"/>
            <a:t>Per UNIPR-Il L.A. può essere firmato </a:t>
          </a:r>
          <a:r>
            <a:rPr lang="it-IT" b="1" dirty="0"/>
            <a:t>solo</a:t>
          </a:r>
          <a:r>
            <a:rPr lang="it-IT" dirty="0"/>
            <a:t> da un docente appartenente alla CMI di Dipartimento. Se il docente coordinatore del BIP non fa parte della CMI di Dipartimento, dovrà contattare il Presidente della CMI di riferimento per individuare il referente per la firma.</a:t>
          </a:r>
        </a:p>
      </dgm:t>
    </dgm:pt>
    <dgm:pt modelId="{BE436D8A-CD28-48A5-832A-6FCF7CBEC309}" type="parTrans" cxnId="{4D583CEC-E475-485C-811C-CC3D8DFCD851}">
      <dgm:prSet/>
      <dgm:spPr/>
      <dgm:t>
        <a:bodyPr/>
        <a:lstStyle/>
        <a:p>
          <a:endParaRPr lang="it-IT"/>
        </a:p>
      </dgm:t>
    </dgm:pt>
    <dgm:pt modelId="{3C89D7F6-7005-4C18-B9B1-5D9589D35E41}" type="sibTrans" cxnId="{4D583CEC-E475-485C-811C-CC3D8DFCD851}">
      <dgm:prSet/>
      <dgm:spPr/>
      <dgm:t>
        <a:bodyPr/>
        <a:lstStyle/>
        <a:p>
          <a:endParaRPr lang="it-IT"/>
        </a:p>
      </dgm:t>
    </dgm:pt>
    <dgm:pt modelId="{10F839E7-CE1D-4268-9EBC-1663F5E93937}" type="pres">
      <dgm:prSet presAssocID="{9CD94E18-9147-406C-8E2E-9EA2450FC260}" presName="linear" presStyleCnt="0">
        <dgm:presLayoutVars>
          <dgm:animLvl val="lvl"/>
          <dgm:resizeHandles val="exact"/>
        </dgm:presLayoutVars>
      </dgm:prSet>
      <dgm:spPr/>
    </dgm:pt>
    <dgm:pt modelId="{00825F6B-AC1C-4913-AB47-8C74147E0EAB}" type="pres">
      <dgm:prSet presAssocID="{8D463AE7-699D-4350-A2B4-6D9F5CE0DA77}" presName="parentText" presStyleLbl="node1" presStyleIdx="0" presStyleCnt="4">
        <dgm:presLayoutVars>
          <dgm:chMax val="0"/>
          <dgm:bulletEnabled val="1"/>
        </dgm:presLayoutVars>
      </dgm:prSet>
      <dgm:spPr/>
    </dgm:pt>
    <dgm:pt modelId="{28CC4D00-9571-4286-988B-A5FDFD5ED35E}" type="pres">
      <dgm:prSet presAssocID="{861A7490-BA8E-4E1B-9C96-FA1C3D847158}" presName="spacer" presStyleCnt="0"/>
      <dgm:spPr/>
    </dgm:pt>
    <dgm:pt modelId="{C879A6BC-9049-45C5-9568-0682BED4CA4E}" type="pres">
      <dgm:prSet presAssocID="{DB40405C-60B6-48C2-971C-F7AC3099B28B}" presName="parentText" presStyleLbl="node1" presStyleIdx="1" presStyleCnt="4" custLinFactY="11363" custLinFactNeighborY="100000">
        <dgm:presLayoutVars>
          <dgm:chMax val="0"/>
          <dgm:bulletEnabled val="1"/>
        </dgm:presLayoutVars>
      </dgm:prSet>
      <dgm:spPr/>
    </dgm:pt>
    <dgm:pt modelId="{388219D4-AD23-4492-A1A2-74226C4CC67A}" type="pres">
      <dgm:prSet presAssocID="{7314D3A0-F0BA-48E5-919C-F96293F34E02}" presName="spacer" presStyleCnt="0"/>
      <dgm:spPr/>
    </dgm:pt>
    <dgm:pt modelId="{449411F6-CA75-42E7-BA3B-32B81A570221}" type="pres">
      <dgm:prSet presAssocID="{E715878F-952B-45DC-BD5E-EA57D26BA8C4}" presName="parentText" presStyleLbl="node1" presStyleIdx="2" presStyleCnt="4" custLinFactY="30626" custLinFactNeighborX="-98" custLinFactNeighborY="100000">
        <dgm:presLayoutVars>
          <dgm:chMax val="0"/>
          <dgm:bulletEnabled val="1"/>
        </dgm:presLayoutVars>
      </dgm:prSet>
      <dgm:spPr/>
    </dgm:pt>
    <dgm:pt modelId="{72A35668-5E78-4EB6-84FE-310B0EAFA57E}" type="pres">
      <dgm:prSet presAssocID="{3C89D7F6-7005-4C18-B9B1-5D9589D35E41}" presName="spacer" presStyleCnt="0"/>
      <dgm:spPr/>
    </dgm:pt>
    <dgm:pt modelId="{8E2838CA-786B-4A69-B2CF-3A491249D70F}" type="pres">
      <dgm:prSet presAssocID="{9C392F77-AD56-4FEC-AB86-7189ACFC4B7E}" presName="parentText" presStyleLbl="node1" presStyleIdx="3" presStyleCnt="4" custLinFactY="155607" custLinFactNeighborX="296" custLinFactNeighborY="200000">
        <dgm:presLayoutVars>
          <dgm:chMax val="0"/>
          <dgm:bulletEnabled val="1"/>
        </dgm:presLayoutVars>
      </dgm:prSet>
      <dgm:spPr/>
    </dgm:pt>
  </dgm:ptLst>
  <dgm:cxnLst>
    <dgm:cxn modelId="{EEE2B00E-AC91-49B3-9480-52B8F0B37022}" srcId="{9CD94E18-9147-406C-8E2E-9EA2450FC260}" destId="{8D463AE7-699D-4350-A2B4-6D9F5CE0DA77}" srcOrd="0" destOrd="0" parTransId="{74A58D93-FA7C-4C13-8DB9-5ED70CF9EC36}" sibTransId="{861A7490-BA8E-4E1B-9C96-FA1C3D847158}"/>
    <dgm:cxn modelId="{343CD41C-0D9B-4413-AAB8-5F224D2A5DE8}" type="presOf" srcId="{9C392F77-AD56-4FEC-AB86-7189ACFC4B7E}" destId="{8E2838CA-786B-4A69-B2CF-3A491249D70F}" srcOrd="0" destOrd="0" presId="urn:microsoft.com/office/officeart/2005/8/layout/vList2"/>
    <dgm:cxn modelId="{10E9552F-7569-4C4F-A07B-D3F4DA89716B}" srcId="{9CD94E18-9147-406C-8E2E-9EA2450FC260}" destId="{9C392F77-AD56-4FEC-AB86-7189ACFC4B7E}" srcOrd="3" destOrd="0" parTransId="{E5082B79-C1C0-4F43-9E95-6392BC63B636}" sibTransId="{A4FAD9F2-221B-4EB7-9C28-89F26861838C}"/>
    <dgm:cxn modelId="{9E50935F-7FD5-4B62-A189-1BF95B9D6447}" type="presOf" srcId="{8D463AE7-699D-4350-A2B4-6D9F5CE0DA77}" destId="{00825F6B-AC1C-4913-AB47-8C74147E0EAB}" srcOrd="0" destOrd="0" presId="urn:microsoft.com/office/officeart/2005/8/layout/vList2"/>
    <dgm:cxn modelId="{7F46E76A-71CF-45EC-ABE9-7A74E86B1EFA}" type="presOf" srcId="{DB40405C-60B6-48C2-971C-F7AC3099B28B}" destId="{C879A6BC-9049-45C5-9568-0682BED4CA4E}" srcOrd="0" destOrd="0" presId="urn:microsoft.com/office/officeart/2005/8/layout/vList2"/>
    <dgm:cxn modelId="{A64514BE-BBDB-44D2-9971-2993037B2DB1}" type="presOf" srcId="{9CD94E18-9147-406C-8E2E-9EA2450FC260}" destId="{10F839E7-CE1D-4268-9EBC-1663F5E93937}" srcOrd="0" destOrd="0" presId="urn:microsoft.com/office/officeart/2005/8/layout/vList2"/>
    <dgm:cxn modelId="{8846BEDF-F62B-4BC7-8E0D-2FE28E0A8FE3}" srcId="{9CD94E18-9147-406C-8E2E-9EA2450FC260}" destId="{DB40405C-60B6-48C2-971C-F7AC3099B28B}" srcOrd="1" destOrd="0" parTransId="{813D0FDE-C0A1-46AB-B019-3BC4E972091B}" sibTransId="{7314D3A0-F0BA-48E5-919C-F96293F34E02}"/>
    <dgm:cxn modelId="{4D583CEC-E475-485C-811C-CC3D8DFCD851}" srcId="{9CD94E18-9147-406C-8E2E-9EA2450FC260}" destId="{E715878F-952B-45DC-BD5E-EA57D26BA8C4}" srcOrd="2" destOrd="0" parTransId="{BE436D8A-CD28-48A5-832A-6FCF7CBEC309}" sibTransId="{3C89D7F6-7005-4C18-B9B1-5D9589D35E41}"/>
    <dgm:cxn modelId="{46E5D5F5-1B6D-4393-BD63-AE66FC1F79C2}" type="presOf" srcId="{E715878F-952B-45DC-BD5E-EA57D26BA8C4}" destId="{449411F6-CA75-42E7-BA3B-32B81A570221}" srcOrd="0" destOrd="0" presId="urn:microsoft.com/office/officeart/2005/8/layout/vList2"/>
    <dgm:cxn modelId="{D530631A-AE79-4F4B-9483-55F5CBD4D843}" type="presParOf" srcId="{10F839E7-CE1D-4268-9EBC-1663F5E93937}" destId="{00825F6B-AC1C-4913-AB47-8C74147E0EAB}" srcOrd="0" destOrd="0" presId="urn:microsoft.com/office/officeart/2005/8/layout/vList2"/>
    <dgm:cxn modelId="{3E7B2863-C443-4F4C-99AB-4B2D1806489C}" type="presParOf" srcId="{10F839E7-CE1D-4268-9EBC-1663F5E93937}" destId="{28CC4D00-9571-4286-988B-A5FDFD5ED35E}" srcOrd="1" destOrd="0" presId="urn:microsoft.com/office/officeart/2005/8/layout/vList2"/>
    <dgm:cxn modelId="{ECB437AE-D51B-491A-9879-4BE2564D3E1D}" type="presParOf" srcId="{10F839E7-CE1D-4268-9EBC-1663F5E93937}" destId="{C879A6BC-9049-45C5-9568-0682BED4CA4E}" srcOrd="2" destOrd="0" presId="urn:microsoft.com/office/officeart/2005/8/layout/vList2"/>
    <dgm:cxn modelId="{F3CA19CE-2DF1-49E2-864A-C28CCE3260CE}" type="presParOf" srcId="{10F839E7-CE1D-4268-9EBC-1663F5E93937}" destId="{388219D4-AD23-4492-A1A2-74226C4CC67A}" srcOrd="3" destOrd="0" presId="urn:microsoft.com/office/officeart/2005/8/layout/vList2"/>
    <dgm:cxn modelId="{D2AB91A6-9880-414C-988C-821FAC8D9204}" type="presParOf" srcId="{10F839E7-CE1D-4268-9EBC-1663F5E93937}" destId="{449411F6-CA75-42E7-BA3B-32B81A570221}" srcOrd="4" destOrd="0" presId="urn:microsoft.com/office/officeart/2005/8/layout/vList2"/>
    <dgm:cxn modelId="{7B09558F-56B8-4277-AF71-90BFCD02B18E}" type="presParOf" srcId="{10F839E7-CE1D-4268-9EBC-1663F5E93937}" destId="{72A35668-5E78-4EB6-84FE-310B0EAFA57E}" srcOrd="5" destOrd="0" presId="urn:microsoft.com/office/officeart/2005/8/layout/vList2"/>
    <dgm:cxn modelId="{615C80F4-5B95-4938-B1C9-AEB6446D8467}" type="presParOf" srcId="{10F839E7-CE1D-4268-9EBC-1663F5E93937}" destId="{8E2838CA-786B-4A69-B2CF-3A491249D70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980089-4B6F-43EE-8683-383FA319AFFC}">
      <dsp:nvSpPr>
        <dsp:cNvPr id="0" name=""/>
        <dsp:cNvSpPr/>
      </dsp:nvSpPr>
      <dsp:spPr>
        <a:xfrm>
          <a:off x="-6125176" y="-937410"/>
          <a:ext cx="7293488" cy="7293488"/>
        </a:xfrm>
        <a:prstGeom prst="blockArc">
          <a:avLst>
            <a:gd name="adj1" fmla="val 18900000"/>
            <a:gd name="adj2" fmla="val 2700000"/>
            <a:gd name="adj3" fmla="val 296"/>
          </a:avLst>
        </a:pr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09591B0-0866-48BC-8300-2848AC1B2554}">
      <dsp:nvSpPr>
        <dsp:cNvPr id="0" name=""/>
        <dsp:cNvSpPr/>
      </dsp:nvSpPr>
      <dsp:spPr>
        <a:xfrm>
          <a:off x="752110" y="541866"/>
          <a:ext cx="7301111" cy="108373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60213" tIns="58420" rIns="58420" bIns="58420" numCol="1" spcCol="1270" anchor="ctr" anchorCtr="0">
          <a:noAutofit/>
        </a:bodyPr>
        <a:lstStyle/>
        <a:p>
          <a:pPr marL="0" lvl="0" indent="0" algn="l" defTabSz="1022350">
            <a:lnSpc>
              <a:spcPct val="90000"/>
            </a:lnSpc>
            <a:spcBef>
              <a:spcPct val="0"/>
            </a:spcBef>
            <a:spcAft>
              <a:spcPct val="35000"/>
            </a:spcAft>
            <a:buNone/>
          </a:pPr>
          <a:r>
            <a:rPr lang="it-IT" sz="2300" kern="1200" dirty="0"/>
            <a:t>Il docente coordinatore progetta i contenuti e contatta i partner stranieri</a:t>
          </a:r>
        </a:p>
      </dsp:txBody>
      <dsp:txXfrm>
        <a:off x="752110" y="541866"/>
        <a:ext cx="7301111" cy="1083733"/>
      </dsp:txXfrm>
    </dsp:sp>
    <dsp:sp modelId="{433CFA9A-BAC1-48A8-BDE2-A96FDD8F48B6}">
      <dsp:nvSpPr>
        <dsp:cNvPr id="0" name=""/>
        <dsp:cNvSpPr/>
      </dsp:nvSpPr>
      <dsp:spPr>
        <a:xfrm>
          <a:off x="74777" y="406400"/>
          <a:ext cx="1354666" cy="1354666"/>
        </a:xfrm>
        <a:prstGeom prst="ellipse">
          <a:avLst/>
        </a:prstGeom>
        <a:solidFill>
          <a:srgbClr val="FFC000"/>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8F34B25-EF76-4609-BC14-15672A347526}">
      <dsp:nvSpPr>
        <dsp:cNvPr id="0" name=""/>
        <dsp:cNvSpPr/>
      </dsp:nvSpPr>
      <dsp:spPr>
        <a:xfrm>
          <a:off x="1146048" y="2167466"/>
          <a:ext cx="6907174" cy="108373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60213" tIns="58420" rIns="58420" bIns="58420" numCol="1" spcCol="1270" anchor="ctr" anchorCtr="0">
          <a:noAutofit/>
        </a:bodyPr>
        <a:lstStyle/>
        <a:p>
          <a:pPr marL="0" lvl="0" indent="0" algn="l" defTabSz="1022350">
            <a:lnSpc>
              <a:spcPct val="90000"/>
            </a:lnSpc>
            <a:spcBef>
              <a:spcPct val="0"/>
            </a:spcBef>
            <a:spcAft>
              <a:spcPct val="35000"/>
            </a:spcAft>
            <a:buNone/>
          </a:pPr>
          <a:r>
            <a:rPr lang="it-IT" sz="2300" kern="1200"/>
            <a:t>Le CMI di Dipartimento supportano i proponenti, visionando le proposte e fornendo indicazioni.</a:t>
          </a:r>
          <a:endParaRPr lang="it-IT" sz="2300" kern="1200" dirty="0"/>
        </a:p>
      </dsp:txBody>
      <dsp:txXfrm>
        <a:off x="1146048" y="2167466"/>
        <a:ext cx="6907174" cy="1083733"/>
      </dsp:txXfrm>
    </dsp:sp>
    <dsp:sp modelId="{0BD79E83-D812-4CD7-A3F9-F04C0BA79448}">
      <dsp:nvSpPr>
        <dsp:cNvPr id="0" name=""/>
        <dsp:cNvSpPr/>
      </dsp:nvSpPr>
      <dsp:spPr>
        <a:xfrm>
          <a:off x="468714" y="2032000"/>
          <a:ext cx="1354666" cy="1354666"/>
        </a:xfrm>
        <a:prstGeom prst="ellipse">
          <a:avLst/>
        </a:prstGeom>
        <a:solidFill>
          <a:srgbClr val="FFC000"/>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CD5787A-D7B8-4654-8CA4-B5D9395E2679}">
      <dsp:nvSpPr>
        <dsp:cNvPr id="0" name=""/>
        <dsp:cNvSpPr/>
      </dsp:nvSpPr>
      <dsp:spPr>
        <a:xfrm>
          <a:off x="752110" y="3793066"/>
          <a:ext cx="7301111" cy="108373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60213" tIns="58420" rIns="58420" bIns="58420" numCol="1" spcCol="1270" anchor="ctr" anchorCtr="0">
          <a:noAutofit/>
        </a:bodyPr>
        <a:lstStyle/>
        <a:p>
          <a:pPr marL="0" lvl="0" indent="0" algn="l" defTabSz="1022350">
            <a:lnSpc>
              <a:spcPct val="90000"/>
            </a:lnSpc>
            <a:spcBef>
              <a:spcPct val="0"/>
            </a:spcBef>
            <a:spcAft>
              <a:spcPct val="35000"/>
            </a:spcAft>
            <a:buNone/>
          </a:pPr>
          <a:r>
            <a:rPr lang="it-IT" sz="2300" kern="1200" dirty="0"/>
            <a:t>La U.O. Accoglienza, Mobilità e Studenti Internazionali emette il bando di Ateneo per la raccolta delle proposte progettuali dei BIP.</a:t>
          </a:r>
        </a:p>
      </dsp:txBody>
      <dsp:txXfrm>
        <a:off x="752110" y="3793066"/>
        <a:ext cx="7301111" cy="1083733"/>
      </dsp:txXfrm>
    </dsp:sp>
    <dsp:sp modelId="{508B5232-0412-445A-BA70-99BF0DC1ADF3}">
      <dsp:nvSpPr>
        <dsp:cNvPr id="0" name=""/>
        <dsp:cNvSpPr/>
      </dsp:nvSpPr>
      <dsp:spPr>
        <a:xfrm>
          <a:off x="74777" y="3657600"/>
          <a:ext cx="1354666" cy="1354666"/>
        </a:xfrm>
        <a:prstGeom prst="ellipse">
          <a:avLst/>
        </a:prstGeom>
        <a:solidFill>
          <a:srgbClr val="FFC000"/>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878537-B077-4459-B7E9-D8CEC725A8B7}">
      <dsp:nvSpPr>
        <dsp:cNvPr id="0" name=""/>
        <dsp:cNvSpPr/>
      </dsp:nvSpPr>
      <dsp:spPr>
        <a:xfrm rot="16200000">
          <a:off x="-2239201" y="3218192"/>
          <a:ext cx="4935590" cy="339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99597" bIns="0" numCol="1" spcCol="1270" anchor="t" anchorCtr="0">
          <a:noAutofit/>
        </a:bodyPr>
        <a:lstStyle/>
        <a:p>
          <a:pPr marL="0" lvl="0" indent="0" algn="r" defTabSz="1244600">
            <a:lnSpc>
              <a:spcPct val="90000"/>
            </a:lnSpc>
            <a:spcBef>
              <a:spcPct val="0"/>
            </a:spcBef>
            <a:spcAft>
              <a:spcPct val="35000"/>
            </a:spcAft>
            <a:buNone/>
          </a:pPr>
          <a:r>
            <a:rPr lang="it-IT" sz="2800" b="1" kern="1200" dirty="0"/>
            <a:t>Docente</a:t>
          </a:r>
          <a:endParaRPr lang="it-IT" sz="2400" b="1" kern="1200" dirty="0"/>
        </a:p>
      </dsp:txBody>
      <dsp:txXfrm>
        <a:off x="-2239201" y="3218192"/>
        <a:ext cx="4935590" cy="339700"/>
      </dsp:txXfrm>
    </dsp:sp>
    <dsp:sp modelId="{FA319E5E-BB4C-4A73-8110-92563AA386DF}">
      <dsp:nvSpPr>
        <dsp:cNvPr id="0" name=""/>
        <dsp:cNvSpPr/>
      </dsp:nvSpPr>
      <dsp:spPr>
        <a:xfrm>
          <a:off x="398443" y="920246"/>
          <a:ext cx="1692067" cy="4935590"/>
        </a:xfrm>
        <a:prstGeom prst="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299597" rIns="99568" bIns="99568" numCol="1" spcCol="1270" anchor="t" anchorCtr="0">
          <a:noAutofit/>
        </a:bodyPr>
        <a:lstStyle/>
        <a:p>
          <a:pPr marL="114300" lvl="1" indent="-114300" algn="l" defTabSz="622300">
            <a:lnSpc>
              <a:spcPct val="90000"/>
            </a:lnSpc>
            <a:spcBef>
              <a:spcPct val="0"/>
            </a:spcBef>
            <a:spcAft>
              <a:spcPct val="15000"/>
            </a:spcAft>
            <a:buChar char="•"/>
          </a:pPr>
          <a:r>
            <a:rPr lang="it-IT" sz="1400" kern="1200" dirty="0">
              <a:solidFill>
                <a:schemeClr val="bg1"/>
              </a:solidFill>
            </a:rPr>
            <a:t>Emette certificato di frequenza agli studenti e alla U.O.</a:t>
          </a:r>
          <a:br>
            <a:rPr lang="it-IT" sz="1400" kern="1200" dirty="0">
              <a:solidFill>
                <a:schemeClr val="bg1"/>
              </a:solidFill>
            </a:rPr>
          </a:br>
          <a:r>
            <a:rPr lang="it-IT" sz="1400" kern="1200" dirty="0">
              <a:solidFill>
                <a:schemeClr val="bg1"/>
              </a:solidFill>
            </a:rPr>
            <a:t>-Se il BIP si svolge a Parma, i certificati vanno trasmessi anche alle università degli studenti partecipanti;</a:t>
          </a:r>
          <a:br>
            <a:rPr lang="it-IT" sz="1400" kern="1200" dirty="0">
              <a:solidFill>
                <a:schemeClr val="bg1"/>
              </a:solidFill>
            </a:rPr>
          </a:br>
          <a:endParaRPr lang="it-IT" sz="1400" kern="1200" dirty="0">
            <a:solidFill>
              <a:schemeClr val="bg1"/>
            </a:solidFill>
          </a:endParaRPr>
        </a:p>
        <a:p>
          <a:pPr marL="114300" lvl="1" indent="-114300" algn="l" defTabSz="622300">
            <a:lnSpc>
              <a:spcPct val="90000"/>
            </a:lnSpc>
            <a:spcBef>
              <a:spcPct val="0"/>
            </a:spcBef>
            <a:spcAft>
              <a:spcPct val="15000"/>
            </a:spcAft>
            <a:buChar char="•"/>
          </a:pPr>
          <a:r>
            <a:rPr lang="it-IT" sz="1400" kern="1200" dirty="0">
              <a:solidFill>
                <a:schemeClr val="bg1"/>
              </a:solidFill>
            </a:rPr>
            <a:t>Condivide con la U.O. il materiale utile alla disseminazione.</a:t>
          </a:r>
        </a:p>
        <a:p>
          <a:pPr marL="114300" lvl="1" indent="-114300" algn="l" defTabSz="622300">
            <a:lnSpc>
              <a:spcPct val="90000"/>
            </a:lnSpc>
            <a:spcBef>
              <a:spcPct val="0"/>
            </a:spcBef>
            <a:spcAft>
              <a:spcPct val="15000"/>
            </a:spcAft>
            <a:buChar char="•"/>
          </a:pPr>
          <a:r>
            <a:rPr lang="it-IT" sz="1400" kern="1200" dirty="0">
              <a:solidFill>
                <a:schemeClr val="bg1"/>
              </a:solidFill>
            </a:rPr>
            <a:t>Compila la rendicontazione finale dell’attività, su richiesta della UO.</a:t>
          </a:r>
        </a:p>
      </dsp:txBody>
      <dsp:txXfrm>
        <a:off x="398443" y="920246"/>
        <a:ext cx="1692067" cy="4935590"/>
      </dsp:txXfrm>
    </dsp:sp>
    <dsp:sp modelId="{EB681B24-1014-469D-9848-C7BB103F0C17}">
      <dsp:nvSpPr>
        <dsp:cNvPr id="0" name=""/>
        <dsp:cNvSpPr/>
      </dsp:nvSpPr>
      <dsp:spPr>
        <a:xfrm>
          <a:off x="58743" y="471842"/>
          <a:ext cx="679400" cy="679400"/>
        </a:xfrm>
        <a:prstGeom prst="rect">
          <a:avLst/>
        </a:prstGeom>
        <a:solidFill>
          <a:schemeClr val="accent1">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34BEE71-442B-4BEE-9508-B12E705430DE}">
      <dsp:nvSpPr>
        <dsp:cNvPr id="0" name=""/>
        <dsp:cNvSpPr/>
      </dsp:nvSpPr>
      <dsp:spPr>
        <a:xfrm rot="16200000">
          <a:off x="221689" y="3218192"/>
          <a:ext cx="4935590" cy="339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99597" bIns="0" numCol="1" spcCol="1270" anchor="t" anchorCtr="0">
          <a:noAutofit/>
        </a:bodyPr>
        <a:lstStyle/>
        <a:p>
          <a:pPr marL="0" lvl="0" indent="0" algn="r" defTabSz="1244600">
            <a:lnSpc>
              <a:spcPct val="90000"/>
            </a:lnSpc>
            <a:spcBef>
              <a:spcPct val="0"/>
            </a:spcBef>
            <a:spcAft>
              <a:spcPct val="35000"/>
            </a:spcAft>
            <a:buNone/>
          </a:pPr>
          <a:r>
            <a:rPr lang="it-IT" sz="2800" b="1" kern="1200" dirty="0">
              <a:solidFill>
                <a:schemeClr val="tx1"/>
              </a:solidFill>
            </a:rPr>
            <a:t>Studente</a:t>
          </a:r>
        </a:p>
      </dsp:txBody>
      <dsp:txXfrm>
        <a:off x="221689" y="3218192"/>
        <a:ext cx="4935590" cy="339700"/>
      </dsp:txXfrm>
    </dsp:sp>
    <dsp:sp modelId="{6F845985-B87D-45CF-84EE-230A1AF5491B}">
      <dsp:nvSpPr>
        <dsp:cNvPr id="0" name=""/>
        <dsp:cNvSpPr/>
      </dsp:nvSpPr>
      <dsp:spPr>
        <a:xfrm>
          <a:off x="2859334" y="920246"/>
          <a:ext cx="1692067" cy="493559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299597" rIns="128016" bIns="128016" numCol="1" spcCol="1270" anchor="t" anchorCtr="0">
          <a:noAutofit/>
        </a:bodyPr>
        <a:lstStyle/>
        <a:p>
          <a:pPr marL="114300" lvl="1" indent="-114300" algn="l" defTabSz="622300">
            <a:lnSpc>
              <a:spcPct val="90000"/>
            </a:lnSpc>
            <a:spcBef>
              <a:spcPct val="0"/>
            </a:spcBef>
            <a:spcAft>
              <a:spcPct val="15000"/>
            </a:spcAft>
            <a:buChar char="•"/>
          </a:pPr>
          <a:r>
            <a:rPr lang="it-IT" sz="1400" kern="1200" dirty="0"/>
            <a:t>Se il BIP non si svolge a Parma, lo studente invia alla CMI e alla UO Accoglienza, Mobilità e Studenti Internazionali il Certificato di Frequenza compilato e firmato dalla sede partner.</a:t>
          </a:r>
        </a:p>
      </dsp:txBody>
      <dsp:txXfrm>
        <a:off x="2859334" y="920246"/>
        <a:ext cx="1692067" cy="4935590"/>
      </dsp:txXfrm>
    </dsp:sp>
    <dsp:sp modelId="{CA1C410F-F497-4151-9906-FAF776C2B4CB}">
      <dsp:nvSpPr>
        <dsp:cNvPr id="0" name=""/>
        <dsp:cNvSpPr/>
      </dsp:nvSpPr>
      <dsp:spPr>
        <a:xfrm>
          <a:off x="2519634" y="471842"/>
          <a:ext cx="679400" cy="679400"/>
        </a:xfrm>
        <a:prstGeom prst="rect">
          <a:avLst/>
        </a:prstGeom>
        <a:solidFill>
          <a:srgbClr val="92D05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A67EDE2-EAFE-4D82-A7C4-AE6AB282BC73}">
      <dsp:nvSpPr>
        <dsp:cNvPr id="0" name=""/>
        <dsp:cNvSpPr/>
      </dsp:nvSpPr>
      <dsp:spPr>
        <a:xfrm rot="16200000">
          <a:off x="2682579" y="3218192"/>
          <a:ext cx="4935590" cy="339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99597" bIns="0" numCol="1" spcCol="1270" anchor="t" anchorCtr="0">
          <a:noAutofit/>
        </a:bodyPr>
        <a:lstStyle/>
        <a:p>
          <a:pPr marL="0" lvl="0" indent="0" algn="r" defTabSz="711200">
            <a:lnSpc>
              <a:spcPct val="90000"/>
            </a:lnSpc>
            <a:spcBef>
              <a:spcPct val="0"/>
            </a:spcBef>
            <a:spcAft>
              <a:spcPct val="35000"/>
            </a:spcAft>
            <a:buNone/>
          </a:pPr>
          <a:r>
            <a:rPr lang="it-IT" sz="1600" b="1" kern="1200" dirty="0"/>
            <a:t>U.O. Accoglienza, Mobilità e Studenti Internazionali</a:t>
          </a:r>
        </a:p>
      </dsp:txBody>
      <dsp:txXfrm>
        <a:off x="2682579" y="3218192"/>
        <a:ext cx="4935590" cy="339700"/>
      </dsp:txXfrm>
    </dsp:sp>
    <dsp:sp modelId="{1D9ED51E-0224-4B19-9E61-B333F524D63C}">
      <dsp:nvSpPr>
        <dsp:cNvPr id="0" name=""/>
        <dsp:cNvSpPr/>
      </dsp:nvSpPr>
      <dsp:spPr>
        <a:xfrm>
          <a:off x="5431055" y="920246"/>
          <a:ext cx="1692067" cy="4935590"/>
        </a:xfrm>
        <a:prstGeom prst="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299597" rIns="128016" bIns="128016" numCol="1" spcCol="1270" anchor="t" anchorCtr="0">
          <a:noAutofit/>
        </a:bodyPr>
        <a:lstStyle/>
        <a:p>
          <a:pPr marL="114300" lvl="1" indent="-114300" algn="l" defTabSz="622300">
            <a:lnSpc>
              <a:spcPct val="90000"/>
            </a:lnSpc>
            <a:spcBef>
              <a:spcPct val="0"/>
            </a:spcBef>
            <a:spcAft>
              <a:spcPct val="15000"/>
            </a:spcAft>
            <a:buChar char="•"/>
          </a:pPr>
          <a:r>
            <a:rPr lang="it-IT" sz="1400" kern="1200" dirty="0"/>
            <a:t>Paga il contributo di mobilità agli studenti e ai docenti (se applicabile) partecipanti.</a:t>
          </a:r>
        </a:p>
        <a:p>
          <a:pPr marL="114300" lvl="1" indent="-114300" algn="l" defTabSz="622300">
            <a:lnSpc>
              <a:spcPct val="90000"/>
            </a:lnSpc>
            <a:spcBef>
              <a:spcPct val="0"/>
            </a:spcBef>
            <a:spcAft>
              <a:spcPct val="15000"/>
            </a:spcAft>
            <a:buChar char="•"/>
          </a:pPr>
          <a:r>
            <a:rPr lang="it-IT" sz="1400" kern="1200" dirty="0"/>
            <a:t>Cura la rendicontazione e chiusura del progetto sulla piattaforma Europea «</a:t>
          </a:r>
          <a:r>
            <a:rPr lang="it-IT" sz="1400" kern="1200" dirty="0" err="1"/>
            <a:t>Beneficiary</a:t>
          </a:r>
          <a:r>
            <a:rPr lang="it-IT" sz="1400" kern="1200" dirty="0"/>
            <a:t> Module».</a:t>
          </a:r>
        </a:p>
      </dsp:txBody>
      <dsp:txXfrm>
        <a:off x="5431055" y="920246"/>
        <a:ext cx="1692067" cy="4935590"/>
      </dsp:txXfrm>
    </dsp:sp>
    <dsp:sp modelId="{7A1ECDD5-815E-4F5F-9361-5F763D8AC677}">
      <dsp:nvSpPr>
        <dsp:cNvPr id="0" name=""/>
        <dsp:cNvSpPr/>
      </dsp:nvSpPr>
      <dsp:spPr>
        <a:xfrm>
          <a:off x="4980524" y="471842"/>
          <a:ext cx="679400" cy="679400"/>
        </a:xfrm>
        <a:prstGeom prst="rect">
          <a:avLst/>
        </a:prstGeom>
        <a:solidFill>
          <a:schemeClr val="accent5">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7E95E79-9452-4526-A3D0-A0F43465C959}">
      <dsp:nvSpPr>
        <dsp:cNvPr id="0" name=""/>
        <dsp:cNvSpPr/>
      </dsp:nvSpPr>
      <dsp:spPr>
        <a:xfrm rot="16200000">
          <a:off x="5143470" y="3218192"/>
          <a:ext cx="4935590" cy="339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99597" bIns="0" numCol="1" spcCol="1270" anchor="t" anchorCtr="0">
          <a:noAutofit/>
        </a:bodyPr>
        <a:lstStyle/>
        <a:p>
          <a:pPr marL="0" lvl="0" indent="0" algn="r" defTabSz="1066800">
            <a:lnSpc>
              <a:spcPct val="90000"/>
            </a:lnSpc>
            <a:spcBef>
              <a:spcPct val="0"/>
            </a:spcBef>
            <a:spcAft>
              <a:spcPct val="35000"/>
            </a:spcAft>
            <a:buNone/>
          </a:pPr>
          <a:r>
            <a:rPr lang="it-IT" sz="2400" b="1" kern="1200" dirty="0"/>
            <a:t>CMI di Dipartimento</a:t>
          </a:r>
        </a:p>
      </dsp:txBody>
      <dsp:txXfrm>
        <a:off x="5143470" y="3218192"/>
        <a:ext cx="4935590" cy="339700"/>
      </dsp:txXfrm>
    </dsp:sp>
    <dsp:sp modelId="{EFBCB45B-6CCE-4B79-A45C-F7E30190CAA4}">
      <dsp:nvSpPr>
        <dsp:cNvPr id="0" name=""/>
        <dsp:cNvSpPr/>
      </dsp:nvSpPr>
      <dsp:spPr>
        <a:xfrm>
          <a:off x="7781115" y="920246"/>
          <a:ext cx="1692067" cy="4935590"/>
        </a:xfrm>
        <a:prstGeom prst="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299597" rIns="128016" bIns="128016" numCol="1" spcCol="1270" anchor="t" anchorCtr="0">
          <a:noAutofit/>
        </a:bodyPr>
        <a:lstStyle/>
        <a:p>
          <a:pPr marL="114300" lvl="1" indent="-114300" algn="l" defTabSz="622300">
            <a:lnSpc>
              <a:spcPct val="90000"/>
            </a:lnSpc>
            <a:spcBef>
              <a:spcPct val="0"/>
            </a:spcBef>
            <a:spcAft>
              <a:spcPct val="15000"/>
            </a:spcAft>
            <a:buChar char="•"/>
          </a:pPr>
          <a:r>
            <a:rPr lang="it-IT" sz="1400" kern="1200" dirty="0"/>
            <a:t>Riconosce  i CFU esteri  acquisiti dagli studenti partecipanti e attribuisce il voto in /30 (se applicabile).</a:t>
          </a:r>
        </a:p>
      </dsp:txBody>
      <dsp:txXfrm>
        <a:off x="7781115" y="920246"/>
        <a:ext cx="1692067" cy="4935590"/>
      </dsp:txXfrm>
    </dsp:sp>
    <dsp:sp modelId="{AB4F63BF-6D6B-48C2-9938-4972FD38216C}">
      <dsp:nvSpPr>
        <dsp:cNvPr id="0" name=""/>
        <dsp:cNvSpPr/>
      </dsp:nvSpPr>
      <dsp:spPr>
        <a:xfrm>
          <a:off x="7441415" y="471842"/>
          <a:ext cx="679400" cy="679400"/>
        </a:xfrm>
        <a:prstGeom prst="rect">
          <a:avLst/>
        </a:prstGeom>
        <a:solidFill>
          <a:schemeClr val="accent2">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980089-4B6F-43EE-8683-383FA319AFFC}">
      <dsp:nvSpPr>
        <dsp:cNvPr id="0" name=""/>
        <dsp:cNvSpPr/>
      </dsp:nvSpPr>
      <dsp:spPr>
        <a:xfrm>
          <a:off x="-6125176" y="-937410"/>
          <a:ext cx="7293488" cy="7293488"/>
        </a:xfrm>
        <a:prstGeom prst="blockArc">
          <a:avLst>
            <a:gd name="adj1" fmla="val 18900000"/>
            <a:gd name="adj2" fmla="val 2700000"/>
            <a:gd name="adj3" fmla="val 296"/>
          </a:avLst>
        </a:pr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09591B0-0866-48BC-8300-2848AC1B2554}">
      <dsp:nvSpPr>
        <dsp:cNvPr id="0" name=""/>
        <dsp:cNvSpPr/>
      </dsp:nvSpPr>
      <dsp:spPr>
        <a:xfrm>
          <a:off x="752110" y="541866"/>
          <a:ext cx="7301111" cy="108373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60213" tIns="43180" rIns="43180" bIns="43180" numCol="1" spcCol="1270" anchor="ctr" anchorCtr="0">
          <a:noAutofit/>
        </a:bodyPr>
        <a:lstStyle/>
        <a:p>
          <a:pPr marL="0" lvl="0" indent="0" algn="l" defTabSz="755650">
            <a:lnSpc>
              <a:spcPct val="90000"/>
            </a:lnSpc>
            <a:spcBef>
              <a:spcPct val="0"/>
            </a:spcBef>
            <a:spcAft>
              <a:spcPct val="35000"/>
            </a:spcAft>
            <a:buNone/>
          </a:pPr>
          <a:r>
            <a:rPr lang="it-IT" sz="1700" kern="1200" dirty="0"/>
            <a:t>Il docente coordinatore locale per UNIPR riceve la proposta di partecipazione al BIP da un Ateneo partner.</a:t>
          </a:r>
        </a:p>
      </dsp:txBody>
      <dsp:txXfrm>
        <a:off x="752110" y="541866"/>
        <a:ext cx="7301111" cy="1083733"/>
      </dsp:txXfrm>
    </dsp:sp>
    <dsp:sp modelId="{433CFA9A-BAC1-48A8-BDE2-A96FDD8F48B6}">
      <dsp:nvSpPr>
        <dsp:cNvPr id="0" name=""/>
        <dsp:cNvSpPr/>
      </dsp:nvSpPr>
      <dsp:spPr>
        <a:xfrm>
          <a:off x="74777" y="406400"/>
          <a:ext cx="1354666" cy="1354666"/>
        </a:xfrm>
        <a:prstGeom prst="ellipse">
          <a:avLst/>
        </a:prstGeom>
        <a:solidFill>
          <a:srgbClr val="FFC000"/>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55287EF-C781-42E6-86D1-58BE8CEB7357}">
      <dsp:nvSpPr>
        <dsp:cNvPr id="0" name=""/>
        <dsp:cNvSpPr/>
      </dsp:nvSpPr>
      <dsp:spPr>
        <a:xfrm>
          <a:off x="1146048" y="2167466"/>
          <a:ext cx="6907174" cy="108373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60213" tIns="43180" rIns="43180" bIns="43180" numCol="1" spcCol="1270" anchor="ctr" anchorCtr="0">
          <a:noAutofit/>
        </a:bodyPr>
        <a:lstStyle/>
        <a:p>
          <a:pPr marL="0" lvl="0" indent="0" algn="l" defTabSz="755650">
            <a:lnSpc>
              <a:spcPct val="90000"/>
            </a:lnSpc>
            <a:spcBef>
              <a:spcPct val="0"/>
            </a:spcBef>
            <a:spcAft>
              <a:spcPct val="35000"/>
            </a:spcAft>
            <a:buNone/>
          </a:pPr>
          <a:r>
            <a:rPr lang="it-IT" sz="1700" kern="1200" dirty="0"/>
            <a:t>Invia alla U.O. le informazioni sul BIP (titolo, università coordinatrice e sede di svolgimento in presenza) e la richiesta di disponibilità di copertura economica per n. X mobilità (studenti) e Y mobilità (docenti, SOLO SE coinvolti nell’insegnamento).</a:t>
          </a:r>
        </a:p>
      </dsp:txBody>
      <dsp:txXfrm>
        <a:off x="1146048" y="2167466"/>
        <a:ext cx="6907174" cy="1083733"/>
      </dsp:txXfrm>
    </dsp:sp>
    <dsp:sp modelId="{508B5232-0412-445A-BA70-99BF0DC1ADF3}">
      <dsp:nvSpPr>
        <dsp:cNvPr id="0" name=""/>
        <dsp:cNvSpPr/>
      </dsp:nvSpPr>
      <dsp:spPr>
        <a:xfrm>
          <a:off x="468714" y="2032000"/>
          <a:ext cx="1354666" cy="1354666"/>
        </a:xfrm>
        <a:prstGeom prst="ellipse">
          <a:avLst/>
        </a:prstGeom>
        <a:solidFill>
          <a:srgbClr val="FFC000"/>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233A353-2E06-4432-A877-07E9AC01B6B3}">
      <dsp:nvSpPr>
        <dsp:cNvPr id="0" name=""/>
        <dsp:cNvSpPr/>
      </dsp:nvSpPr>
      <dsp:spPr>
        <a:xfrm>
          <a:off x="752110" y="3793066"/>
          <a:ext cx="7301111" cy="108373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60213" tIns="43180" rIns="43180" bIns="43180" numCol="1" spcCol="1270" anchor="ctr" anchorCtr="0">
          <a:noAutofit/>
        </a:bodyPr>
        <a:lstStyle/>
        <a:p>
          <a:pPr marL="0" lvl="0" indent="0" algn="l" defTabSz="755650">
            <a:lnSpc>
              <a:spcPct val="90000"/>
            </a:lnSpc>
            <a:spcBef>
              <a:spcPct val="0"/>
            </a:spcBef>
            <a:spcAft>
              <a:spcPct val="35000"/>
            </a:spcAft>
            <a:buNone/>
          </a:pPr>
          <a:r>
            <a:rPr lang="it-IT" sz="1700" kern="1200" dirty="0"/>
            <a:t>La U.O. Accoglienza riceve la richiesta del docente, verifica la presenza dei requisiti necessari e valuta il numero di contributi disponibili.</a:t>
          </a:r>
        </a:p>
      </dsp:txBody>
      <dsp:txXfrm>
        <a:off x="752110" y="3793066"/>
        <a:ext cx="7301111" cy="1083733"/>
      </dsp:txXfrm>
    </dsp:sp>
    <dsp:sp modelId="{49AA4BC5-9804-4105-9CE6-A330ED464C2F}">
      <dsp:nvSpPr>
        <dsp:cNvPr id="0" name=""/>
        <dsp:cNvSpPr/>
      </dsp:nvSpPr>
      <dsp:spPr>
        <a:xfrm>
          <a:off x="74777" y="3657600"/>
          <a:ext cx="1354666" cy="1354666"/>
        </a:xfrm>
        <a:prstGeom prst="ellipse">
          <a:avLst/>
        </a:prstGeom>
        <a:solidFill>
          <a:srgbClr val="FFC000"/>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47EECE-973F-4D0B-8A34-32088AFB7FCB}">
      <dsp:nvSpPr>
        <dsp:cNvPr id="0" name=""/>
        <dsp:cNvSpPr/>
      </dsp:nvSpPr>
      <dsp:spPr>
        <a:xfrm rot="5400000">
          <a:off x="-278719" y="279054"/>
          <a:ext cx="1858128" cy="1300689"/>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it-IT" sz="1200" kern="1200" dirty="0"/>
            <a:t>Delibera del Consiglio di Dipartimento</a:t>
          </a:r>
        </a:p>
      </dsp:txBody>
      <dsp:txXfrm rot="-5400000">
        <a:off x="1" y="650680"/>
        <a:ext cx="1300689" cy="557439"/>
      </dsp:txXfrm>
    </dsp:sp>
    <dsp:sp modelId="{F12612EA-EC22-41D5-BAA8-2881CCE9254D}">
      <dsp:nvSpPr>
        <dsp:cNvPr id="0" name=""/>
        <dsp:cNvSpPr/>
      </dsp:nvSpPr>
      <dsp:spPr>
        <a:xfrm rot="5400000">
          <a:off x="5047944" y="-3736387"/>
          <a:ext cx="1207783" cy="8702293"/>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it-IT" sz="1400" kern="1200" dirty="0"/>
            <a:t>L’approvazione del progetto BIP va ufficializzata tramite delibera del Consiglio di Dipartimento di afferenza;</a:t>
          </a:r>
        </a:p>
        <a:p>
          <a:pPr marL="114300" lvl="1" indent="-114300" algn="l" defTabSz="533400">
            <a:lnSpc>
              <a:spcPct val="90000"/>
            </a:lnSpc>
            <a:spcBef>
              <a:spcPct val="0"/>
            </a:spcBef>
            <a:spcAft>
              <a:spcPct val="15000"/>
            </a:spcAft>
            <a:buChar char="•"/>
          </a:pPr>
          <a:endParaRPr lang="it-IT" sz="1200" kern="1200" dirty="0"/>
        </a:p>
      </dsp:txBody>
      <dsp:txXfrm rot="-5400000">
        <a:off x="1300690" y="69826"/>
        <a:ext cx="8643334" cy="1089865"/>
      </dsp:txXfrm>
    </dsp:sp>
    <dsp:sp modelId="{3CBB447F-31E0-495A-8C59-C855FFD355C0}">
      <dsp:nvSpPr>
        <dsp:cNvPr id="0" name=""/>
        <dsp:cNvSpPr/>
      </dsp:nvSpPr>
      <dsp:spPr>
        <a:xfrm rot="5400000">
          <a:off x="-278719" y="1945458"/>
          <a:ext cx="1858128" cy="1300689"/>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it-IT" sz="1200" kern="1200" dirty="0"/>
            <a:t>Contenuto della Delibera</a:t>
          </a:r>
        </a:p>
      </dsp:txBody>
      <dsp:txXfrm rot="-5400000">
        <a:off x="1" y="2317084"/>
        <a:ext cx="1300689" cy="557439"/>
      </dsp:txXfrm>
    </dsp:sp>
    <dsp:sp modelId="{DDFBE217-FE9F-4D7C-BAFC-99135BE178E0}">
      <dsp:nvSpPr>
        <dsp:cNvPr id="0" name=""/>
        <dsp:cNvSpPr/>
      </dsp:nvSpPr>
      <dsp:spPr>
        <a:xfrm rot="5400000">
          <a:off x="5047944" y="-2080516"/>
          <a:ext cx="1207783" cy="8702293"/>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it-IT" sz="1200" kern="1200" dirty="0"/>
            <a:t>Informazioni base sul progetto: titolo, atenei coinvolti, sede di svolgimento in presenza, e date di svolgimento (parte in presenza e parte virtuale);</a:t>
          </a:r>
        </a:p>
        <a:p>
          <a:pPr marL="114300" lvl="1" indent="-114300" algn="l" defTabSz="533400">
            <a:lnSpc>
              <a:spcPct val="90000"/>
            </a:lnSpc>
            <a:spcBef>
              <a:spcPct val="0"/>
            </a:spcBef>
            <a:spcAft>
              <a:spcPct val="15000"/>
            </a:spcAft>
            <a:buChar char="•"/>
          </a:pPr>
          <a:r>
            <a:rPr lang="it-IT" sz="1200" kern="1200" dirty="0"/>
            <a:t>Numero di studenti partecipanti previsti (da tutti gli atenei partecipanti);</a:t>
          </a:r>
        </a:p>
        <a:p>
          <a:pPr marL="114300" lvl="1" indent="-114300" algn="l" defTabSz="533400">
            <a:lnSpc>
              <a:spcPct val="90000"/>
            </a:lnSpc>
            <a:spcBef>
              <a:spcPct val="0"/>
            </a:spcBef>
            <a:spcAft>
              <a:spcPct val="15000"/>
            </a:spcAft>
            <a:buChar char="•"/>
          </a:pPr>
          <a:r>
            <a:rPr lang="it-IT" sz="1200" kern="1200" dirty="0"/>
            <a:t>Nel caso in cui la sede in presenza NON sia l’Università di Parma, va inserita anche la richiesta alla U.O. Accoglienza, Mobilità e Studenti Internazionali di disponibilità di fondi per la mobilità di x studenti e y docenti (solo se coinvolti nell’insegnamento);</a:t>
          </a:r>
        </a:p>
      </dsp:txBody>
      <dsp:txXfrm rot="-5400000">
        <a:off x="1300690" y="1725697"/>
        <a:ext cx="8643334" cy="1089865"/>
      </dsp:txXfrm>
    </dsp:sp>
    <dsp:sp modelId="{DBC4E0B9-A9D2-4565-BA38-3472139CD8E9}">
      <dsp:nvSpPr>
        <dsp:cNvPr id="0" name=""/>
        <dsp:cNvSpPr/>
      </dsp:nvSpPr>
      <dsp:spPr>
        <a:xfrm rot="5400000">
          <a:off x="-278719" y="3611861"/>
          <a:ext cx="1858128" cy="1300689"/>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it-IT" sz="1200" kern="1200" dirty="0"/>
            <a:t>Avvio del progetto</a:t>
          </a:r>
        </a:p>
      </dsp:txBody>
      <dsp:txXfrm rot="-5400000">
        <a:off x="1" y="3983487"/>
        <a:ext cx="1300689" cy="557439"/>
      </dsp:txXfrm>
    </dsp:sp>
    <dsp:sp modelId="{F1B35E79-6157-4A0D-8FDB-CA0CFE695585}">
      <dsp:nvSpPr>
        <dsp:cNvPr id="0" name=""/>
        <dsp:cNvSpPr/>
      </dsp:nvSpPr>
      <dsp:spPr>
        <a:xfrm rot="5400000">
          <a:off x="5047944" y="-414112"/>
          <a:ext cx="1207783" cy="8702293"/>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it-IT" sz="1400" kern="1200" dirty="0"/>
            <a:t>Invio della delibera alla U.O. Accoglienza, Mobilità  e Studenti Internazionali tramite protocollo (Titulus);</a:t>
          </a:r>
        </a:p>
        <a:p>
          <a:pPr marL="114300" lvl="1" indent="-114300" algn="l" defTabSz="622300">
            <a:lnSpc>
              <a:spcPct val="90000"/>
            </a:lnSpc>
            <a:spcBef>
              <a:spcPct val="0"/>
            </a:spcBef>
            <a:spcAft>
              <a:spcPct val="15000"/>
            </a:spcAft>
            <a:buChar char="•"/>
          </a:pPr>
          <a:r>
            <a:rPr lang="it-IT" sz="1400" kern="1200" dirty="0"/>
            <a:t>Verificare se sussiste un Inter-</a:t>
          </a:r>
          <a:r>
            <a:rPr lang="it-IT" sz="1400" kern="1200" dirty="0" err="1"/>
            <a:t>Institutional</a:t>
          </a:r>
          <a:r>
            <a:rPr lang="it-IT" sz="1400" kern="1200" dirty="0"/>
            <a:t> Agreement (IIA) tra l’Università di Parma e gli atenei partecipanti. Se uno degli atenei partner richiede la firma di un Multi-</a:t>
          </a:r>
          <a:r>
            <a:rPr lang="it-IT" sz="1400" kern="1200" dirty="0" err="1"/>
            <a:t>lateral</a:t>
          </a:r>
          <a:r>
            <a:rPr lang="it-IT" sz="1400" kern="1200" dirty="0"/>
            <a:t> Agreement, contattare la U.O.  Relazioni Internazionali ed EU GREEN (</a:t>
          </a:r>
          <a:r>
            <a:rPr lang="it-IT" sz="1400" kern="1200" dirty="0">
              <a:hlinkClick xmlns:r="http://schemas.openxmlformats.org/officeDocument/2006/relationships" r:id="rId1"/>
            </a:rPr>
            <a:t>relint@unipr.it</a:t>
          </a:r>
          <a:r>
            <a:rPr lang="it-IT" sz="1400" kern="1200" dirty="0"/>
            <a:t>). </a:t>
          </a:r>
        </a:p>
      </dsp:txBody>
      <dsp:txXfrm rot="-5400000">
        <a:off x="1300690" y="3392101"/>
        <a:ext cx="8643334" cy="1089865"/>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012CEE-DBE1-439B-8030-621443A614D0}">
      <dsp:nvSpPr>
        <dsp:cNvPr id="0" name=""/>
        <dsp:cNvSpPr/>
      </dsp:nvSpPr>
      <dsp:spPr>
        <a:xfrm rot="5400000">
          <a:off x="-203649" y="212888"/>
          <a:ext cx="1419258" cy="993480"/>
        </a:xfrm>
        <a:prstGeom prst="chevron">
          <a:avLst/>
        </a:prstGeom>
        <a:solidFill>
          <a:schemeClr val="accent1">
            <a:lumMod val="40000"/>
            <a:lumOff val="6000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it-IT" sz="1000" b="1" kern="1200" dirty="0">
              <a:solidFill>
                <a:schemeClr val="accent1">
                  <a:lumMod val="50000"/>
                </a:schemeClr>
              </a:solidFill>
            </a:rPr>
            <a:t>COMMISSIONE</a:t>
          </a:r>
        </a:p>
      </dsp:txBody>
      <dsp:txXfrm rot="-5400000">
        <a:off x="9240" y="496739"/>
        <a:ext cx="993480" cy="425778"/>
      </dsp:txXfrm>
    </dsp:sp>
    <dsp:sp modelId="{BBDD9C5C-16D8-4966-B4B1-C29D79C9537A}">
      <dsp:nvSpPr>
        <dsp:cNvPr id="0" name=""/>
        <dsp:cNvSpPr/>
      </dsp:nvSpPr>
      <dsp:spPr>
        <a:xfrm rot="5400000">
          <a:off x="4256499" y="-3262869"/>
          <a:ext cx="922517" cy="7448555"/>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it-IT" sz="1000" kern="1200" dirty="0"/>
            <a:t>Seleziona i candidati di UNIPR o tutti i candidati (dipende dagli accordi presi con i partner) e redige il verbale di selezione. </a:t>
          </a:r>
        </a:p>
        <a:p>
          <a:pPr marL="57150" lvl="1" indent="-57150" algn="l" defTabSz="444500">
            <a:lnSpc>
              <a:spcPct val="90000"/>
            </a:lnSpc>
            <a:spcBef>
              <a:spcPct val="0"/>
            </a:spcBef>
            <a:spcAft>
              <a:spcPct val="15000"/>
            </a:spcAft>
            <a:buChar char="•"/>
          </a:pPr>
          <a:r>
            <a:rPr lang="it-IT" sz="1000" kern="1200" dirty="0"/>
            <a:t>In caso di selezioni effettuate dagli atenei partner, è necessario redigere un verbale di presa d’atto delle selezioni comunicate dagli atenei partner.</a:t>
          </a:r>
        </a:p>
        <a:p>
          <a:pPr marL="57150" lvl="1" indent="-57150" algn="l" defTabSz="444500">
            <a:lnSpc>
              <a:spcPct val="90000"/>
            </a:lnSpc>
            <a:spcBef>
              <a:spcPct val="0"/>
            </a:spcBef>
            <a:spcAft>
              <a:spcPct val="15000"/>
            </a:spcAft>
            <a:buChar char="•"/>
          </a:pPr>
          <a:r>
            <a:rPr lang="it-IT" sz="1000" kern="1200" dirty="0"/>
            <a:t>Il decreto/delibera deve contenere anche il dome del/i docente/i che andrà in mobilità STA, Oppure dovrà esserci un successivo decreto di autorizzazione allo svolgimento della mobilità da parte del docente.</a:t>
          </a:r>
        </a:p>
      </dsp:txBody>
      <dsp:txXfrm rot="-5400000">
        <a:off x="993480" y="45184"/>
        <a:ext cx="7403521" cy="832449"/>
      </dsp:txXfrm>
    </dsp:sp>
    <dsp:sp modelId="{3C81D351-6050-43D9-8F4B-E4F093AEC334}">
      <dsp:nvSpPr>
        <dsp:cNvPr id="0" name=""/>
        <dsp:cNvSpPr/>
      </dsp:nvSpPr>
      <dsp:spPr>
        <a:xfrm rot="5400000">
          <a:off x="-212888" y="1334251"/>
          <a:ext cx="1419258" cy="993480"/>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it-IT" sz="1000" b="1" kern="1200" dirty="0"/>
            <a:t>DIPARTIMENTO</a:t>
          </a:r>
        </a:p>
      </dsp:txBody>
      <dsp:txXfrm rot="-5400000">
        <a:off x="1" y="1618102"/>
        <a:ext cx="993480" cy="425778"/>
      </dsp:txXfrm>
    </dsp:sp>
    <dsp:sp modelId="{8A109FB5-085F-40AF-809C-286FFC3951E2}">
      <dsp:nvSpPr>
        <dsp:cNvPr id="0" name=""/>
        <dsp:cNvSpPr/>
      </dsp:nvSpPr>
      <dsp:spPr>
        <a:xfrm rot="5400000">
          <a:off x="4256499" y="-2132421"/>
          <a:ext cx="922517" cy="7448555"/>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it-IT" sz="1000" kern="1200" dirty="0"/>
            <a:t>Approva i verbali e le graduatorie che vengono pubblicate ed inviate alla U.O. Accoglienza, Mobilità e Studenti Internazionali e al Presidente della CMI di Dipartimento.</a:t>
          </a:r>
        </a:p>
      </dsp:txBody>
      <dsp:txXfrm rot="-5400000">
        <a:off x="993480" y="1175632"/>
        <a:ext cx="7403521" cy="83244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012CEE-DBE1-439B-8030-621443A614D0}">
      <dsp:nvSpPr>
        <dsp:cNvPr id="0" name=""/>
        <dsp:cNvSpPr/>
      </dsp:nvSpPr>
      <dsp:spPr>
        <a:xfrm rot="5400000">
          <a:off x="-201512" y="2492602"/>
          <a:ext cx="1343419" cy="940393"/>
        </a:xfrm>
        <a:prstGeom prst="chevron">
          <a:avLst/>
        </a:prstGeom>
        <a:solidFill>
          <a:schemeClr val="accent5">
            <a:lumMod val="40000"/>
            <a:lumOff val="6000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it-IT" sz="1300" b="1" kern="1200" dirty="0">
              <a:solidFill>
                <a:schemeClr val="bg1"/>
              </a:solidFill>
            </a:rPr>
            <a:t>U.O. Accoglienza</a:t>
          </a:r>
        </a:p>
      </dsp:txBody>
      <dsp:txXfrm rot="-5400000">
        <a:off x="2" y="2761286"/>
        <a:ext cx="940393" cy="403026"/>
      </dsp:txXfrm>
    </dsp:sp>
    <dsp:sp modelId="{BBDD9C5C-16D8-4966-B4B1-C29D79C9537A}">
      <dsp:nvSpPr>
        <dsp:cNvPr id="0" name=""/>
        <dsp:cNvSpPr/>
      </dsp:nvSpPr>
      <dsp:spPr>
        <a:xfrm rot="5400000">
          <a:off x="4254604" y="-1018292"/>
          <a:ext cx="873222" cy="7501644"/>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it-IT" sz="1800" b="0" i="0" kern="1200" dirty="0"/>
            <a:t>Raccoglie gli elenchi degli assegnatari e contatta gli studenti per l’avvio delle pratiche di mobilità.</a:t>
          </a:r>
          <a:endParaRPr lang="it-IT" sz="1800" kern="1200" dirty="0"/>
        </a:p>
      </dsp:txBody>
      <dsp:txXfrm rot="-5400000">
        <a:off x="940394" y="2338545"/>
        <a:ext cx="7459017" cy="787968"/>
      </dsp:txXfrm>
    </dsp:sp>
    <dsp:sp modelId="{3C81D351-6050-43D9-8F4B-E4F093AEC334}">
      <dsp:nvSpPr>
        <dsp:cNvPr id="0" name=""/>
        <dsp:cNvSpPr/>
      </dsp:nvSpPr>
      <dsp:spPr>
        <a:xfrm rot="5400000">
          <a:off x="-201512" y="407026"/>
          <a:ext cx="1343419" cy="940393"/>
        </a:xfrm>
        <a:prstGeom prst="chevron">
          <a:avLst/>
        </a:prstGeom>
        <a:solidFill>
          <a:schemeClr val="accent6">
            <a:lumMod val="60000"/>
            <a:lumOff val="4000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it-IT" sz="1300" b="1" kern="1200" dirty="0">
              <a:solidFill>
                <a:schemeClr val="accent1">
                  <a:lumMod val="50000"/>
                </a:schemeClr>
              </a:solidFill>
            </a:rPr>
            <a:t>STUDENTE</a:t>
          </a:r>
        </a:p>
      </dsp:txBody>
      <dsp:txXfrm rot="-5400000">
        <a:off x="2" y="675710"/>
        <a:ext cx="940393" cy="403026"/>
      </dsp:txXfrm>
    </dsp:sp>
    <dsp:sp modelId="{8A109FB5-085F-40AF-809C-286FFC3951E2}">
      <dsp:nvSpPr>
        <dsp:cNvPr id="0" name=""/>
        <dsp:cNvSpPr/>
      </dsp:nvSpPr>
      <dsp:spPr>
        <a:xfrm rot="5400000">
          <a:off x="4254604" y="-3108699"/>
          <a:ext cx="873222" cy="7501644"/>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it-IT" sz="1800" kern="1200" dirty="0"/>
            <a:t>Conferma al Docente coordinatore la partecipazione al progetto nei termini e modalità indicate (idem per studenti da atenei partner).</a:t>
          </a:r>
        </a:p>
      </dsp:txBody>
      <dsp:txXfrm rot="-5400000">
        <a:off x="940394" y="248138"/>
        <a:ext cx="7459017" cy="787968"/>
      </dsp:txXfrm>
    </dsp:sp>
    <dsp:sp modelId="{A2A79D25-FA8C-46CA-9210-DA675C72CAAA}">
      <dsp:nvSpPr>
        <dsp:cNvPr id="0" name=""/>
        <dsp:cNvSpPr/>
      </dsp:nvSpPr>
      <dsp:spPr>
        <a:xfrm rot="5400000">
          <a:off x="-201512" y="1469433"/>
          <a:ext cx="1343419" cy="940393"/>
        </a:xfrm>
        <a:prstGeom prst="chevron">
          <a:avLst/>
        </a:prstGeom>
        <a:solidFill>
          <a:schemeClr val="accent1">
            <a:lumMod val="40000"/>
            <a:lumOff val="6000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it-IT" sz="1300" b="1" kern="1200" dirty="0">
              <a:solidFill>
                <a:schemeClr val="accent1">
                  <a:lumMod val="50000"/>
                </a:schemeClr>
              </a:solidFill>
            </a:rPr>
            <a:t>DOCENTE</a:t>
          </a:r>
        </a:p>
      </dsp:txBody>
      <dsp:txXfrm rot="-5400000">
        <a:off x="2" y="1738117"/>
        <a:ext cx="940393" cy="403026"/>
      </dsp:txXfrm>
    </dsp:sp>
    <dsp:sp modelId="{0FC21E9D-ED4E-4565-A0BF-9E7A47E86B64}">
      <dsp:nvSpPr>
        <dsp:cNvPr id="0" name=""/>
        <dsp:cNvSpPr/>
      </dsp:nvSpPr>
      <dsp:spPr>
        <a:xfrm rot="5400000">
          <a:off x="4245377" y="-2053259"/>
          <a:ext cx="873222" cy="7501644"/>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it-IT" sz="1600" kern="1200" dirty="0"/>
            <a:t>Fornisce alla U.O. l’elenco definitivo degli studenti partecipanti.</a:t>
          </a:r>
          <a:endParaRPr lang="it-IT" sz="1200" kern="1200" dirty="0"/>
        </a:p>
        <a:p>
          <a:pPr marL="171450" lvl="1" indent="-171450" algn="l" defTabSz="711200">
            <a:lnSpc>
              <a:spcPct val="90000"/>
            </a:lnSpc>
            <a:spcBef>
              <a:spcPct val="0"/>
            </a:spcBef>
            <a:spcAft>
              <a:spcPct val="15000"/>
            </a:spcAft>
            <a:buChar char="•"/>
          </a:pPr>
          <a:r>
            <a:rPr lang="it-IT" sz="1600" kern="1200" dirty="0"/>
            <a:t>Fornisce </a:t>
          </a:r>
          <a:r>
            <a:rPr lang="it-IT" sz="1600" kern="1200" baseline="0" dirty="0"/>
            <a:t>ai partecipanti i necessari dettagli per la partecipazione al progetto.</a:t>
          </a:r>
          <a:endParaRPr lang="it-IT" sz="1600" kern="1200" dirty="0"/>
        </a:p>
      </dsp:txBody>
      <dsp:txXfrm rot="-5400000">
        <a:off x="931167" y="1303578"/>
        <a:ext cx="7459017" cy="787968"/>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825F6B-AC1C-4913-AB47-8C74147E0EAB}">
      <dsp:nvSpPr>
        <dsp:cNvPr id="0" name=""/>
        <dsp:cNvSpPr/>
      </dsp:nvSpPr>
      <dsp:spPr>
        <a:xfrm>
          <a:off x="0" y="705502"/>
          <a:ext cx="10741891" cy="111881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t-IT" sz="2000" kern="1200" dirty="0"/>
            <a:t>La U.O. Accoglienza, Mobilità e Studenti Internazionali si interfaccia con gli studenti per gli adempimenti amministrativi e le procedure di mobilità. </a:t>
          </a:r>
        </a:p>
      </dsp:txBody>
      <dsp:txXfrm>
        <a:off x="54616" y="760118"/>
        <a:ext cx="10632659" cy="1009580"/>
      </dsp:txXfrm>
    </dsp:sp>
    <dsp:sp modelId="{C879A6BC-9049-45C5-9568-0682BED4CA4E}">
      <dsp:nvSpPr>
        <dsp:cNvPr id="0" name=""/>
        <dsp:cNvSpPr/>
      </dsp:nvSpPr>
      <dsp:spPr>
        <a:xfrm>
          <a:off x="0" y="2066645"/>
          <a:ext cx="10741891" cy="111881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t-IT" sz="2000" kern="1200" dirty="0"/>
            <a:t>Trattandosi di mobilità Erasmus+, è obbligatorio per tutti gli studenti compilare il Learning Agreement sulla piattaforma OLA (</a:t>
          </a:r>
          <a:r>
            <a:rPr lang="it-IT" sz="2000" kern="1200" dirty="0">
              <a:solidFill>
                <a:schemeClr val="bg1">
                  <a:lumMod val="50000"/>
                </a:schemeClr>
              </a:solidFill>
              <a:hlinkClick xmlns:r="http://schemas.openxmlformats.org/officeDocument/2006/relationships" r:id="rId1">
                <a:extLst>
                  <a:ext uri="{A12FA001-AC4F-418D-AE19-62706E023703}">
                    <ahyp:hlinkClr xmlns:ahyp="http://schemas.microsoft.com/office/drawing/2018/hyperlinkcolor" val="tx"/>
                  </a:ext>
                </a:extLst>
              </a:hlinkClick>
            </a:rPr>
            <a:t>https://learning-agreement.eu</a:t>
          </a:r>
          <a:r>
            <a:rPr lang="it-IT" sz="2000" kern="1200" dirty="0"/>
            <a:t>).</a:t>
          </a:r>
        </a:p>
      </dsp:txBody>
      <dsp:txXfrm>
        <a:off x="54616" y="2121261"/>
        <a:ext cx="10632659" cy="1009580"/>
      </dsp:txXfrm>
    </dsp:sp>
    <dsp:sp modelId="{449411F6-CA75-42E7-BA3B-32B81A570221}">
      <dsp:nvSpPr>
        <dsp:cNvPr id="0" name=""/>
        <dsp:cNvSpPr/>
      </dsp:nvSpPr>
      <dsp:spPr>
        <a:xfrm>
          <a:off x="0" y="3458575"/>
          <a:ext cx="10741891" cy="111881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t-IT" sz="2000" kern="1200" dirty="0"/>
            <a:t>Per UNIPR-Il L.A. può essere firmato </a:t>
          </a:r>
          <a:r>
            <a:rPr lang="it-IT" sz="2000" b="1" kern="1200" dirty="0"/>
            <a:t>solo</a:t>
          </a:r>
          <a:r>
            <a:rPr lang="it-IT" sz="2000" kern="1200" dirty="0"/>
            <a:t> da un docente appartenente alla CMI di Dipartimento. Se il docente coordinatore del BIP non fa parte della CMI di Dipartimento, dovrà contattare il Presidente della CMI di riferimento per individuare il referente per la firma.</a:t>
          </a:r>
        </a:p>
      </dsp:txBody>
      <dsp:txXfrm>
        <a:off x="54616" y="3513191"/>
        <a:ext cx="10632659" cy="1009580"/>
      </dsp:txXfrm>
    </dsp:sp>
    <dsp:sp modelId="{8E2838CA-786B-4A69-B2CF-3A491249D70F}">
      <dsp:nvSpPr>
        <dsp:cNvPr id="0" name=""/>
        <dsp:cNvSpPr/>
      </dsp:nvSpPr>
      <dsp:spPr>
        <a:xfrm>
          <a:off x="0" y="4940242"/>
          <a:ext cx="10741891" cy="111881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it-IT" sz="2000" kern="1200" dirty="0"/>
            <a:t>Per Ateneo Partner-il docente referente per la firma del L.A. viene individuato dall’Ateneo partner stesso e comunicato al docente coordinatore del BIP.</a:t>
          </a:r>
        </a:p>
      </dsp:txBody>
      <dsp:txXfrm>
        <a:off x="54616" y="4994858"/>
        <a:ext cx="10632659" cy="100958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C3C26B-A233-4DF7-AE8B-33B072BE9703}">
      <dsp:nvSpPr>
        <dsp:cNvPr id="0" name=""/>
        <dsp:cNvSpPr/>
      </dsp:nvSpPr>
      <dsp:spPr>
        <a:xfrm>
          <a:off x="0" y="1118658"/>
          <a:ext cx="2633866" cy="3090331"/>
        </a:xfrm>
        <a:prstGeom prst="roundRect">
          <a:avLst>
            <a:gd name="adj" fmla="val 5000"/>
          </a:avLst>
        </a:prstGeom>
        <a:solidFill>
          <a:schemeClr val="accent1">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2870" rIns="133350" bIns="0" numCol="1" spcCol="1270" anchor="t" anchorCtr="0">
          <a:noAutofit/>
        </a:bodyPr>
        <a:lstStyle/>
        <a:p>
          <a:pPr marL="0" lvl="0" indent="0" algn="r" defTabSz="1333500">
            <a:lnSpc>
              <a:spcPct val="90000"/>
            </a:lnSpc>
            <a:spcBef>
              <a:spcPct val="0"/>
            </a:spcBef>
            <a:spcAft>
              <a:spcPct val="35000"/>
            </a:spcAft>
            <a:buNone/>
          </a:pPr>
          <a:endParaRPr lang="it-IT" sz="3000" kern="1200" dirty="0">
            <a:solidFill>
              <a:schemeClr val="accent1">
                <a:lumMod val="50000"/>
              </a:schemeClr>
            </a:solidFill>
          </a:endParaRPr>
        </a:p>
      </dsp:txBody>
      <dsp:txXfrm rot="16200000">
        <a:off x="-1003649" y="2122307"/>
        <a:ext cx="2534071" cy="526773"/>
      </dsp:txXfrm>
    </dsp:sp>
    <dsp:sp modelId="{7B9A84C8-55B0-4822-B439-8FD4CD811894}">
      <dsp:nvSpPr>
        <dsp:cNvPr id="0" name=""/>
        <dsp:cNvSpPr/>
      </dsp:nvSpPr>
      <dsp:spPr>
        <a:xfrm>
          <a:off x="528024" y="1118658"/>
          <a:ext cx="1962230" cy="3090331"/>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1722" rIns="0" bIns="0" numCol="1" spcCol="1270" anchor="t" anchorCtr="0">
          <a:noAutofit/>
        </a:bodyPr>
        <a:lstStyle/>
        <a:p>
          <a:pPr marL="0" lvl="0" indent="0" algn="l" defTabSz="800100">
            <a:lnSpc>
              <a:spcPct val="90000"/>
            </a:lnSpc>
            <a:spcBef>
              <a:spcPct val="0"/>
            </a:spcBef>
            <a:spcAft>
              <a:spcPct val="35000"/>
            </a:spcAft>
            <a:buNone/>
          </a:pPr>
          <a:r>
            <a:rPr lang="it-IT" sz="1800" kern="1200" dirty="0">
              <a:solidFill>
                <a:schemeClr val="accent1">
                  <a:lumMod val="50000"/>
                </a:schemeClr>
              </a:solidFill>
            </a:rPr>
            <a:t>La sede ospitante emette i Certificati di frequenza e/o i </a:t>
          </a:r>
          <a:r>
            <a:rPr lang="it-IT" sz="1800" kern="1200" dirty="0" err="1">
              <a:solidFill>
                <a:schemeClr val="accent1">
                  <a:lumMod val="50000"/>
                </a:schemeClr>
              </a:solidFill>
            </a:rPr>
            <a:t>ToR</a:t>
          </a:r>
          <a:r>
            <a:rPr lang="it-IT" sz="1800" kern="1200" dirty="0">
              <a:solidFill>
                <a:schemeClr val="accent1">
                  <a:lumMod val="50000"/>
                </a:schemeClr>
              </a:solidFill>
            </a:rPr>
            <a:t> e li trasmette agli studenti, che hanno cura di inoltrarli alla U.O. Accoglienza, Mobilità e Studenti Internazionali e alla CMI di riferimento.</a:t>
          </a:r>
        </a:p>
      </dsp:txBody>
      <dsp:txXfrm>
        <a:off x="528024" y="1118658"/>
        <a:ext cx="1962230" cy="3090331"/>
      </dsp:txXfrm>
    </dsp:sp>
    <dsp:sp modelId="{347A6E7E-5E2E-4CA2-978A-F355696BDD0A}">
      <dsp:nvSpPr>
        <dsp:cNvPr id="0" name=""/>
        <dsp:cNvSpPr/>
      </dsp:nvSpPr>
      <dsp:spPr>
        <a:xfrm>
          <a:off x="2729808" y="1118658"/>
          <a:ext cx="2651124" cy="3181350"/>
        </a:xfrm>
        <a:prstGeom prst="roundRect">
          <a:avLst>
            <a:gd name="adj" fmla="val 5000"/>
          </a:avLst>
        </a:prstGeom>
        <a:solidFill>
          <a:schemeClr val="accent5">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2870" rIns="133350" bIns="0" numCol="1" spcCol="1270" anchor="t" anchorCtr="0">
          <a:noAutofit/>
        </a:bodyPr>
        <a:lstStyle/>
        <a:p>
          <a:pPr marL="0" lvl="0" indent="0" algn="r" defTabSz="1333500">
            <a:lnSpc>
              <a:spcPct val="90000"/>
            </a:lnSpc>
            <a:spcBef>
              <a:spcPct val="0"/>
            </a:spcBef>
            <a:spcAft>
              <a:spcPct val="35000"/>
            </a:spcAft>
            <a:buNone/>
          </a:pPr>
          <a:r>
            <a:rPr lang="it-IT" sz="3000" kern="1200" dirty="0"/>
            <a:t> </a:t>
          </a:r>
        </a:p>
      </dsp:txBody>
      <dsp:txXfrm rot="16200000">
        <a:off x="1690567" y="2157899"/>
        <a:ext cx="2608707" cy="530225"/>
      </dsp:txXfrm>
    </dsp:sp>
    <dsp:sp modelId="{125F638C-A9AF-4DAC-AB7F-6E0C1DC381CB}">
      <dsp:nvSpPr>
        <dsp:cNvPr id="0" name=""/>
        <dsp:cNvSpPr/>
      </dsp:nvSpPr>
      <dsp:spPr>
        <a:xfrm rot="5400000">
          <a:off x="2509316" y="3646869"/>
          <a:ext cx="467493" cy="397668"/>
        </a:xfrm>
        <a:prstGeom prst="flowChartExtract">
          <a:avLst/>
        </a:prstGeom>
        <a:solidFill>
          <a:schemeClr val="l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151BD02-5CAA-4FF0-ADE0-6204B16DE396}">
      <dsp:nvSpPr>
        <dsp:cNvPr id="0" name=""/>
        <dsp:cNvSpPr/>
      </dsp:nvSpPr>
      <dsp:spPr>
        <a:xfrm>
          <a:off x="3260033" y="1118658"/>
          <a:ext cx="1975088" cy="3181350"/>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1722" rIns="0" bIns="0" numCol="1" spcCol="1270" anchor="t" anchorCtr="0">
          <a:noAutofit/>
        </a:bodyPr>
        <a:lstStyle/>
        <a:p>
          <a:pPr marL="0" lvl="0" indent="0" algn="l" defTabSz="800100">
            <a:lnSpc>
              <a:spcPct val="90000"/>
            </a:lnSpc>
            <a:spcBef>
              <a:spcPct val="0"/>
            </a:spcBef>
            <a:spcAft>
              <a:spcPct val="35000"/>
            </a:spcAft>
            <a:buNone/>
          </a:pPr>
          <a:r>
            <a:rPr lang="it-IT" sz="1800" kern="1200" dirty="0">
              <a:solidFill>
                <a:schemeClr val="accent1">
                  <a:lumMod val="50000"/>
                </a:schemeClr>
              </a:solidFill>
            </a:rPr>
            <a:t>La U.O. Accoglienza paga il contributo di mobilità agli studenti e ai docenti (se applicabile) partecipanti.</a:t>
          </a:r>
        </a:p>
      </dsp:txBody>
      <dsp:txXfrm>
        <a:off x="3260033" y="1118658"/>
        <a:ext cx="1975088" cy="3181350"/>
      </dsp:txXfrm>
    </dsp:sp>
    <dsp:sp modelId="{5FD3C360-1D23-4D71-BAC2-ADD3C9FBE1EF}">
      <dsp:nvSpPr>
        <dsp:cNvPr id="0" name=""/>
        <dsp:cNvSpPr/>
      </dsp:nvSpPr>
      <dsp:spPr>
        <a:xfrm>
          <a:off x="5473722" y="1118658"/>
          <a:ext cx="2651124" cy="3181350"/>
        </a:xfrm>
        <a:prstGeom prst="roundRect">
          <a:avLst>
            <a:gd name="adj" fmla="val 5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2870" rIns="133350" bIns="0" numCol="1" spcCol="1270" anchor="t" anchorCtr="0">
          <a:noAutofit/>
        </a:bodyPr>
        <a:lstStyle/>
        <a:p>
          <a:pPr marL="0" lvl="0" indent="0" algn="r" defTabSz="1333500">
            <a:lnSpc>
              <a:spcPct val="90000"/>
            </a:lnSpc>
            <a:spcBef>
              <a:spcPct val="0"/>
            </a:spcBef>
            <a:spcAft>
              <a:spcPct val="35000"/>
            </a:spcAft>
            <a:buNone/>
          </a:pPr>
          <a:endParaRPr lang="it-IT" sz="3000" kern="1200" dirty="0"/>
        </a:p>
      </dsp:txBody>
      <dsp:txXfrm rot="16200000">
        <a:off x="4434481" y="2157899"/>
        <a:ext cx="2608707" cy="530225"/>
      </dsp:txXfrm>
    </dsp:sp>
    <dsp:sp modelId="{342BCE4D-9C95-4596-97A6-1F9040888CD5}">
      <dsp:nvSpPr>
        <dsp:cNvPr id="0" name=""/>
        <dsp:cNvSpPr/>
      </dsp:nvSpPr>
      <dsp:spPr>
        <a:xfrm rot="5400000">
          <a:off x="5253231" y="3646869"/>
          <a:ext cx="467493" cy="397668"/>
        </a:xfrm>
        <a:prstGeom prst="flowChartExtract">
          <a:avLst/>
        </a:prstGeom>
        <a:solidFill>
          <a:schemeClr val="l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2075318-2F46-4896-ADD5-E2E3270F7CD0}">
      <dsp:nvSpPr>
        <dsp:cNvPr id="0" name=""/>
        <dsp:cNvSpPr/>
      </dsp:nvSpPr>
      <dsp:spPr>
        <a:xfrm>
          <a:off x="6003947" y="1118658"/>
          <a:ext cx="1975088" cy="3181350"/>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1722" rIns="0" bIns="0" numCol="1" spcCol="1270" anchor="t" anchorCtr="0">
          <a:noAutofit/>
        </a:bodyPr>
        <a:lstStyle/>
        <a:p>
          <a:pPr marL="0" lvl="0" indent="0" algn="l" defTabSz="800100">
            <a:lnSpc>
              <a:spcPct val="90000"/>
            </a:lnSpc>
            <a:spcBef>
              <a:spcPct val="0"/>
            </a:spcBef>
            <a:spcAft>
              <a:spcPct val="35000"/>
            </a:spcAft>
            <a:buNone/>
          </a:pPr>
          <a:r>
            <a:rPr lang="it-IT" sz="1800" kern="1200" dirty="0"/>
            <a:t>La CMI riconosce  i CFU esteri  acquisiti dagli studenti partecipanti e attribuisce il voto in /30 (se applicabile).</a:t>
          </a:r>
        </a:p>
      </dsp:txBody>
      <dsp:txXfrm>
        <a:off x="6003947" y="1118658"/>
        <a:ext cx="1975088" cy="31813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D8D1B3-B1CC-4B90-95A9-5245925E6CE7}">
      <dsp:nvSpPr>
        <dsp:cNvPr id="0" name=""/>
        <dsp:cNvSpPr/>
      </dsp:nvSpPr>
      <dsp:spPr>
        <a:xfrm rot="16200000">
          <a:off x="-1973798" y="2982550"/>
          <a:ext cx="4560362" cy="4991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35865" bIns="0" numCol="1" spcCol="1270" anchor="t" anchorCtr="0">
          <a:noAutofit/>
        </a:bodyPr>
        <a:lstStyle/>
        <a:p>
          <a:pPr marL="0" lvl="0" indent="0" algn="r" defTabSz="755650">
            <a:lnSpc>
              <a:spcPct val="90000"/>
            </a:lnSpc>
            <a:spcBef>
              <a:spcPct val="0"/>
            </a:spcBef>
            <a:spcAft>
              <a:spcPct val="35000"/>
            </a:spcAft>
            <a:buNone/>
          </a:pPr>
          <a:r>
            <a:rPr lang="it-IT" sz="1700" kern="1200" dirty="0"/>
            <a:t>Partecipazione al bando per finanziamenti Erasmus+ dei progetti BIP</a:t>
          </a:r>
        </a:p>
      </dsp:txBody>
      <dsp:txXfrm>
        <a:off x="-1973798" y="2982550"/>
        <a:ext cx="4560362" cy="499191"/>
      </dsp:txXfrm>
    </dsp:sp>
    <dsp:sp modelId="{FBAB98E4-754D-4D48-AB4C-1B6CEF408D37}">
      <dsp:nvSpPr>
        <dsp:cNvPr id="0" name=""/>
        <dsp:cNvSpPr/>
      </dsp:nvSpPr>
      <dsp:spPr>
        <a:xfrm>
          <a:off x="528562" y="866344"/>
          <a:ext cx="2779023" cy="462972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435865" rIns="113792" bIns="113792" numCol="1" spcCol="1270" anchor="t" anchorCtr="0">
          <a:noAutofit/>
        </a:bodyPr>
        <a:lstStyle/>
        <a:p>
          <a:pPr marL="171450" lvl="1" indent="-171450" algn="l" defTabSz="711200">
            <a:lnSpc>
              <a:spcPct val="90000"/>
            </a:lnSpc>
            <a:spcBef>
              <a:spcPct val="0"/>
            </a:spcBef>
            <a:spcAft>
              <a:spcPct val="15000"/>
            </a:spcAft>
            <a:buChar char="•"/>
          </a:pPr>
          <a:r>
            <a:rPr lang="it-IT" sz="1600" kern="1200" dirty="0"/>
            <a:t>Il docente partecipa al bando per l’ammissione a finanziamento del progetto</a:t>
          </a:r>
          <a:r>
            <a:rPr lang="it-IT" sz="1200" kern="1200" dirty="0"/>
            <a:t>.</a:t>
          </a:r>
        </a:p>
        <a:p>
          <a:pPr marL="114300" lvl="1" indent="-114300" algn="l" defTabSz="533400">
            <a:lnSpc>
              <a:spcPct val="90000"/>
            </a:lnSpc>
            <a:spcBef>
              <a:spcPct val="0"/>
            </a:spcBef>
            <a:spcAft>
              <a:spcPct val="15000"/>
            </a:spcAft>
            <a:buChar char="•"/>
          </a:pPr>
          <a:endParaRPr lang="it-IT" sz="1200" kern="1200" dirty="0"/>
        </a:p>
        <a:p>
          <a:pPr marL="114300" lvl="1" indent="-114300" algn="l" defTabSz="533400">
            <a:lnSpc>
              <a:spcPct val="90000"/>
            </a:lnSpc>
            <a:spcBef>
              <a:spcPct val="0"/>
            </a:spcBef>
            <a:spcAft>
              <a:spcPct val="15000"/>
            </a:spcAft>
            <a:buChar char="•"/>
          </a:pPr>
          <a:endParaRPr lang="it-IT" sz="1200" kern="1200" dirty="0"/>
        </a:p>
      </dsp:txBody>
      <dsp:txXfrm>
        <a:off x="528562" y="866344"/>
        <a:ext cx="2779023" cy="4629725"/>
      </dsp:txXfrm>
    </dsp:sp>
    <dsp:sp modelId="{7809D233-1D3A-48B8-8188-AD93EB522B0F}">
      <dsp:nvSpPr>
        <dsp:cNvPr id="0" name=""/>
        <dsp:cNvSpPr/>
      </dsp:nvSpPr>
      <dsp:spPr>
        <a:xfrm>
          <a:off x="59278" y="299608"/>
          <a:ext cx="988418" cy="988418"/>
        </a:xfrm>
        <a:prstGeom prst="rect">
          <a:avLst/>
        </a:prstGeom>
        <a:solidFill>
          <a:srgbClr val="FFC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5667E5B-1F17-4921-9616-6EF45EBB7C81}">
      <dsp:nvSpPr>
        <dsp:cNvPr id="0" name=""/>
        <dsp:cNvSpPr/>
      </dsp:nvSpPr>
      <dsp:spPr>
        <a:xfrm rot="16200000">
          <a:off x="1615510" y="2934102"/>
          <a:ext cx="4560362" cy="4942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35865" bIns="0" numCol="1" spcCol="1270" anchor="t" anchorCtr="0">
          <a:noAutofit/>
        </a:bodyPr>
        <a:lstStyle/>
        <a:p>
          <a:pPr marL="0" lvl="0" indent="0" algn="r" defTabSz="755650">
            <a:lnSpc>
              <a:spcPct val="90000"/>
            </a:lnSpc>
            <a:spcBef>
              <a:spcPct val="0"/>
            </a:spcBef>
            <a:spcAft>
              <a:spcPct val="35000"/>
            </a:spcAft>
            <a:buNone/>
          </a:pPr>
          <a:r>
            <a:rPr lang="it-IT" sz="1700" kern="1200" dirty="0"/>
            <a:t>Valutazione delle proposte dei progetti BIP</a:t>
          </a:r>
        </a:p>
      </dsp:txBody>
      <dsp:txXfrm>
        <a:off x="1615510" y="2934102"/>
        <a:ext cx="4560362" cy="494209"/>
      </dsp:txXfrm>
    </dsp:sp>
    <dsp:sp modelId="{69EFB666-C6AE-4704-9647-032736652599}">
      <dsp:nvSpPr>
        <dsp:cNvPr id="0" name=""/>
        <dsp:cNvSpPr/>
      </dsp:nvSpPr>
      <dsp:spPr>
        <a:xfrm>
          <a:off x="4135896" y="951965"/>
          <a:ext cx="2800292" cy="456036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435865" rIns="128016" bIns="128016" numCol="1" spcCol="1270" anchor="t" anchorCtr="0">
          <a:noAutofit/>
        </a:bodyPr>
        <a:lstStyle/>
        <a:p>
          <a:pPr marL="171450" lvl="1" indent="-171450" algn="l" defTabSz="800100">
            <a:lnSpc>
              <a:spcPct val="90000"/>
            </a:lnSpc>
            <a:spcBef>
              <a:spcPct val="0"/>
            </a:spcBef>
            <a:spcAft>
              <a:spcPct val="15000"/>
            </a:spcAft>
            <a:buChar char="•"/>
          </a:pPr>
          <a:r>
            <a:rPr lang="it-IT" sz="1800" kern="1200" dirty="0"/>
            <a:t>La commissione di Ateneo valuta l’eleggibilità delle proposte pervenute e invia gli esiti ai Dipartimenti per la redazione delle graduatorie dei progetti approvati.</a:t>
          </a:r>
        </a:p>
      </dsp:txBody>
      <dsp:txXfrm>
        <a:off x="4135896" y="951965"/>
        <a:ext cx="2800292" cy="4560362"/>
      </dsp:txXfrm>
    </dsp:sp>
    <dsp:sp modelId="{0FAE7230-A5DE-48E3-A80F-984AF2DF4C6C}">
      <dsp:nvSpPr>
        <dsp:cNvPr id="0" name=""/>
        <dsp:cNvSpPr/>
      </dsp:nvSpPr>
      <dsp:spPr>
        <a:xfrm>
          <a:off x="3810989" y="299608"/>
          <a:ext cx="988418" cy="988418"/>
        </a:xfrm>
        <a:prstGeom prst="rect">
          <a:avLst/>
        </a:prstGeom>
        <a:solidFill>
          <a:srgbClr val="92D05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8628145-25B7-4DC2-8153-04A5697C84F2}">
      <dsp:nvSpPr>
        <dsp:cNvPr id="0" name=""/>
        <dsp:cNvSpPr/>
      </dsp:nvSpPr>
      <dsp:spPr>
        <a:xfrm rot="16200000">
          <a:off x="5646145" y="2879154"/>
          <a:ext cx="4560362" cy="7059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35865" bIns="0" numCol="1" spcCol="1270" anchor="t" anchorCtr="0">
          <a:noAutofit/>
        </a:bodyPr>
        <a:lstStyle/>
        <a:p>
          <a:pPr marL="0" lvl="0" indent="0" algn="r" defTabSz="755650">
            <a:lnSpc>
              <a:spcPct val="90000"/>
            </a:lnSpc>
            <a:spcBef>
              <a:spcPct val="0"/>
            </a:spcBef>
            <a:spcAft>
              <a:spcPct val="35000"/>
            </a:spcAft>
            <a:buNone/>
          </a:pPr>
          <a:r>
            <a:rPr lang="it-IT" sz="1700" kern="1200" dirty="0"/>
            <a:t>Redazione della graduatoria dei progetti approvai</a:t>
          </a:r>
        </a:p>
      </dsp:txBody>
      <dsp:txXfrm>
        <a:off x="5646145" y="2879154"/>
        <a:ext cx="4560362" cy="705983"/>
      </dsp:txXfrm>
    </dsp:sp>
    <dsp:sp modelId="{269F864A-DE3C-466F-B772-3C9CE7B11F4A}">
      <dsp:nvSpPr>
        <dsp:cNvPr id="0" name=""/>
        <dsp:cNvSpPr/>
      </dsp:nvSpPr>
      <dsp:spPr>
        <a:xfrm>
          <a:off x="8226415" y="1055599"/>
          <a:ext cx="2469293" cy="448233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435865" rIns="220472" bIns="220472" numCol="1" spcCol="1270" anchor="t" anchorCtr="0">
          <a:noAutofit/>
        </a:bodyPr>
        <a:lstStyle/>
        <a:p>
          <a:pPr marL="228600" lvl="1" indent="-228600" algn="l" defTabSz="1066800">
            <a:lnSpc>
              <a:spcPct val="90000"/>
            </a:lnSpc>
            <a:spcBef>
              <a:spcPct val="0"/>
            </a:spcBef>
            <a:spcAft>
              <a:spcPct val="15000"/>
            </a:spcAft>
            <a:buChar char="•"/>
          </a:pPr>
          <a:r>
            <a:rPr lang="it-IT" sz="2400" kern="1200" dirty="0"/>
            <a:t>Il Dipartimento redige la graduatoria che verrà pubblicata entro la data prevista dal bando.</a:t>
          </a:r>
        </a:p>
      </dsp:txBody>
      <dsp:txXfrm>
        <a:off x="8226415" y="1055599"/>
        <a:ext cx="2469293" cy="4482334"/>
      </dsp:txXfrm>
    </dsp:sp>
    <dsp:sp modelId="{D85916B9-E499-4934-AC2E-DE6546577A00}">
      <dsp:nvSpPr>
        <dsp:cNvPr id="0" name=""/>
        <dsp:cNvSpPr/>
      </dsp:nvSpPr>
      <dsp:spPr>
        <a:xfrm>
          <a:off x="7679221" y="299608"/>
          <a:ext cx="988418" cy="988418"/>
        </a:xfrm>
        <a:prstGeom prst="rect">
          <a:avLst/>
        </a:prstGeom>
        <a:solidFill>
          <a:schemeClr val="accent5">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47EECE-973F-4D0B-8A34-32088AFB7FCB}">
      <dsp:nvSpPr>
        <dsp:cNvPr id="0" name=""/>
        <dsp:cNvSpPr/>
      </dsp:nvSpPr>
      <dsp:spPr>
        <a:xfrm rot="5400000">
          <a:off x="-278719" y="279054"/>
          <a:ext cx="1858128" cy="1300689"/>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it-IT" sz="1200" kern="1200" dirty="0"/>
            <a:t>Delibera del Consiglio di Dipartimento</a:t>
          </a:r>
        </a:p>
      </dsp:txBody>
      <dsp:txXfrm rot="-5400000">
        <a:off x="1" y="650680"/>
        <a:ext cx="1300689" cy="557439"/>
      </dsp:txXfrm>
    </dsp:sp>
    <dsp:sp modelId="{F12612EA-EC22-41D5-BAA8-2881CCE9254D}">
      <dsp:nvSpPr>
        <dsp:cNvPr id="0" name=""/>
        <dsp:cNvSpPr/>
      </dsp:nvSpPr>
      <dsp:spPr>
        <a:xfrm rot="5400000">
          <a:off x="5047944" y="-3736387"/>
          <a:ext cx="1207783" cy="8702293"/>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it-IT" sz="1200" kern="1200" dirty="0"/>
            <a:t>L’approvazione del progetto BIP va ufficializzata tramite delibera del Consiglio di Dipartimento di afferenza;</a:t>
          </a:r>
        </a:p>
        <a:p>
          <a:pPr marL="114300" lvl="1" indent="-114300" algn="l" defTabSz="533400">
            <a:lnSpc>
              <a:spcPct val="90000"/>
            </a:lnSpc>
            <a:spcBef>
              <a:spcPct val="0"/>
            </a:spcBef>
            <a:spcAft>
              <a:spcPct val="15000"/>
            </a:spcAft>
            <a:buChar char="•"/>
          </a:pPr>
          <a:endParaRPr lang="it-IT" sz="1200" kern="1200" dirty="0"/>
        </a:p>
      </dsp:txBody>
      <dsp:txXfrm rot="-5400000">
        <a:off x="1300690" y="69826"/>
        <a:ext cx="8643334" cy="1089865"/>
      </dsp:txXfrm>
    </dsp:sp>
    <dsp:sp modelId="{3CBB447F-31E0-495A-8C59-C855FFD355C0}">
      <dsp:nvSpPr>
        <dsp:cNvPr id="0" name=""/>
        <dsp:cNvSpPr/>
      </dsp:nvSpPr>
      <dsp:spPr>
        <a:xfrm rot="5400000">
          <a:off x="-278719" y="1945458"/>
          <a:ext cx="1858128" cy="1300689"/>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it-IT" sz="1200" kern="1200" dirty="0"/>
            <a:t>Contenuto della Delibera</a:t>
          </a:r>
        </a:p>
      </dsp:txBody>
      <dsp:txXfrm rot="-5400000">
        <a:off x="1" y="2317084"/>
        <a:ext cx="1300689" cy="557439"/>
      </dsp:txXfrm>
    </dsp:sp>
    <dsp:sp modelId="{DDFBE217-FE9F-4D7C-BAFC-99135BE178E0}">
      <dsp:nvSpPr>
        <dsp:cNvPr id="0" name=""/>
        <dsp:cNvSpPr/>
      </dsp:nvSpPr>
      <dsp:spPr>
        <a:xfrm rot="5400000">
          <a:off x="5047944" y="-2080516"/>
          <a:ext cx="1207783" cy="8702293"/>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it-IT" sz="1200" kern="1200" dirty="0"/>
            <a:t>Informazioni base sul progetto: titolo, atenei coinvolti, sede di svolgimento in presenza, e date di svolgimento (parte in presenza e parte virtuale);</a:t>
          </a:r>
        </a:p>
        <a:p>
          <a:pPr marL="114300" lvl="1" indent="-114300" algn="l" defTabSz="533400">
            <a:lnSpc>
              <a:spcPct val="90000"/>
            </a:lnSpc>
            <a:spcBef>
              <a:spcPct val="0"/>
            </a:spcBef>
            <a:spcAft>
              <a:spcPct val="15000"/>
            </a:spcAft>
            <a:buChar char="•"/>
          </a:pPr>
          <a:r>
            <a:rPr lang="it-IT" sz="1200" kern="1200" dirty="0"/>
            <a:t>Numero di studenti partecipanti previsti (da tutti gli atenei partecipanti);</a:t>
          </a:r>
        </a:p>
        <a:p>
          <a:pPr marL="114300" lvl="1" indent="-114300" algn="l" defTabSz="533400">
            <a:lnSpc>
              <a:spcPct val="90000"/>
            </a:lnSpc>
            <a:spcBef>
              <a:spcPct val="0"/>
            </a:spcBef>
            <a:spcAft>
              <a:spcPct val="15000"/>
            </a:spcAft>
            <a:buChar char="•"/>
          </a:pPr>
          <a:r>
            <a:rPr lang="it-IT" sz="1200" kern="1200" dirty="0"/>
            <a:t>Nel caso in cui la sede in presenza NON sia l’Università di Parma, va inserita anche la richiesta alla U.O. Accoglienza, Mobilità e Studenti Internazionali di disponibilità di fondi per la mobilità di x studenti e y docenti (solo se coinvolti nell’insegnamento);</a:t>
          </a:r>
        </a:p>
      </dsp:txBody>
      <dsp:txXfrm rot="-5400000">
        <a:off x="1300690" y="1725697"/>
        <a:ext cx="8643334" cy="1089865"/>
      </dsp:txXfrm>
    </dsp:sp>
    <dsp:sp modelId="{DBC4E0B9-A9D2-4565-BA38-3472139CD8E9}">
      <dsp:nvSpPr>
        <dsp:cNvPr id="0" name=""/>
        <dsp:cNvSpPr/>
      </dsp:nvSpPr>
      <dsp:spPr>
        <a:xfrm rot="5400000">
          <a:off x="-278719" y="3611861"/>
          <a:ext cx="1858128" cy="1300689"/>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it-IT" sz="1200" kern="1200" dirty="0"/>
            <a:t>Avvio del progetto</a:t>
          </a:r>
        </a:p>
      </dsp:txBody>
      <dsp:txXfrm rot="-5400000">
        <a:off x="1" y="3983487"/>
        <a:ext cx="1300689" cy="557439"/>
      </dsp:txXfrm>
    </dsp:sp>
    <dsp:sp modelId="{F1B35E79-6157-4A0D-8FDB-CA0CFE695585}">
      <dsp:nvSpPr>
        <dsp:cNvPr id="0" name=""/>
        <dsp:cNvSpPr/>
      </dsp:nvSpPr>
      <dsp:spPr>
        <a:xfrm rot="5400000">
          <a:off x="5047944" y="-414112"/>
          <a:ext cx="1207783" cy="8702293"/>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it-IT" sz="1200" kern="1200" dirty="0"/>
            <a:t>Invio della delibera alla U.O. Accoglienza, Mobilità  e Studenti Internazionali tramite protocollo (Titulus)</a:t>
          </a:r>
        </a:p>
        <a:p>
          <a:pPr marL="114300" lvl="1" indent="-114300" algn="l" defTabSz="533400">
            <a:lnSpc>
              <a:spcPct val="90000"/>
            </a:lnSpc>
            <a:spcBef>
              <a:spcPct val="0"/>
            </a:spcBef>
            <a:spcAft>
              <a:spcPct val="15000"/>
            </a:spcAft>
            <a:buChar char="•"/>
          </a:pPr>
          <a:r>
            <a:rPr lang="it-IT" sz="1200" kern="1200" dirty="0"/>
            <a:t>Verificare se sussiste un Inter-</a:t>
          </a:r>
          <a:r>
            <a:rPr lang="it-IT" sz="1200" kern="1200" dirty="0" err="1"/>
            <a:t>Institutional</a:t>
          </a:r>
          <a:r>
            <a:rPr lang="it-IT" sz="1200" kern="1200" dirty="0"/>
            <a:t> Agreement (IIA) tra l’Università di Parma e gli atenei partecipanti. Se uno degli atenei partner richiede la firma di un Multi-</a:t>
          </a:r>
          <a:r>
            <a:rPr lang="it-IT" sz="1200" kern="1200" dirty="0" err="1"/>
            <a:t>lateral</a:t>
          </a:r>
          <a:r>
            <a:rPr lang="it-IT" sz="1200" kern="1200" dirty="0"/>
            <a:t> Agreement, contattare la U.O.  Relazioni Internazionali ed EU GREEN (</a:t>
          </a:r>
          <a:r>
            <a:rPr lang="it-IT" sz="1200" kern="1200" dirty="0">
              <a:hlinkClick xmlns:r="http://schemas.openxmlformats.org/officeDocument/2006/relationships" r:id="rId1"/>
            </a:rPr>
            <a:t>relint@unipr.it</a:t>
          </a:r>
          <a:r>
            <a:rPr lang="it-IT" sz="1200" kern="1200" dirty="0"/>
            <a:t>). </a:t>
          </a:r>
        </a:p>
      </dsp:txBody>
      <dsp:txXfrm rot="-5400000">
        <a:off x="1300690" y="3392101"/>
        <a:ext cx="8643334" cy="108986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BEBB3E-E059-4A67-9AEF-605EDEEE4D25}">
      <dsp:nvSpPr>
        <dsp:cNvPr id="0" name=""/>
        <dsp:cNvSpPr/>
      </dsp:nvSpPr>
      <dsp:spPr>
        <a:xfrm rot="5400000">
          <a:off x="-427037" y="430174"/>
          <a:ext cx="2846916" cy="1992841"/>
        </a:xfrm>
        <a:prstGeom prst="chevron">
          <a:avLst/>
        </a:prstGeom>
        <a:solidFill>
          <a:schemeClr val="accent1">
            <a:lumMod val="40000"/>
            <a:lumOff val="6000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it-IT" sz="2400" b="1" kern="1200" dirty="0">
              <a:solidFill>
                <a:srgbClr val="002060"/>
              </a:solidFill>
            </a:rPr>
            <a:t>Richiesta trasferimento</a:t>
          </a:r>
        </a:p>
      </dsp:txBody>
      <dsp:txXfrm rot="-5400000">
        <a:off x="1" y="999558"/>
        <a:ext cx="1992841" cy="854075"/>
      </dsp:txXfrm>
    </dsp:sp>
    <dsp:sp modelId="{FBF89DDC-0C47-4105-B7CB-E8399D9AC52F}">
      <dsp:nvSpPr>
        <dsp:cNvPr id="0" name=""/>
        <dsp:cNvSpPr/>
      </dsp:nvSpPr>
      <dsp:spPr>
        <a:xfrm rot="5400000">
          <a:off x="4135172" y="-2139193"/>
          <a:ext cx="1850495" cy="6135158"/>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it-IT" sz="2100" kern="1200" dirty="0"/>
            <a:t>La </a:t>
          </a:r>
          <a:r>
            <a:rPr lang="it-IT" sz="2100" b="1" kern="1200" dirty="0"/>
            <a:t>Segreteria amministrativa di Dipartimento </a:t>
          </a:r>
          <a:r>
            <a:rPr lang="it-IT" sz="2100" kern="1200" dirty="0"/>
            <a:t>invia tramite protocollo(Titulus) alla U.O. Accoglienza, Mobilità e Studenti  Internazionali la richiesta di trasferimento dei fondi di gestione OS (</a:t>
          </a:r>
          <a:r>
            <a:rPr lang="it-IT" sz="2100" kern="1200" dirty="0" err="1"/>
            <a:t>Organisational</a:t>
          </a:r>
          <a:r>
            <a:rPr lang="it-IT" sz="2100" kern="1200" dirty="0"/>
            <a:t> Support) al proprio Dipartimento.</a:t>
          </a:r>
        </a:p>
      </dsp:txBody>
      <dsp:txXfrm rot="-5400000">
        <a:off x="1992841" y="93472"/>
        <a:ext cx="6044824" cy="1669827"/>
      </dsp:txXfrm>
    </dsp:sp>
    <dsp:sp modelId="{FDD550D0-5CCE-4AAF-A130-E157A0F03D1B}">
      <dsp:nvSpPr>
        <dsp:cNvPr id="0" name=""/>
        <dsp:cNvSpPr/>
      </dsp:nvSpPr>
      <dsp:spPr>
        <a:xfrm rot="5400000">
          <a:off x="-427037" y="2995650"/>
          <a:ext cx="2846916" cy="1992841"/>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it-IT" sz="2400" b="1" kern="1200" dirty="0"/>
            <a:t>Trasferimento fondi</a:t>
          </a:r>
        </a:p>
      </dsp:txBody>
      <dsp:txXfrm rot="-5400000">
        <a:off x="1" y="3565034"/>
        <a:ext cx="1992841" cy="854075"/>
      </dsp:txXfrm>
    </dsp:sp>
    <dsp:sp modelId="{1EFB097C-0552-4CB1-975D-553609A2AEC6}">
      <dsp:nvSpPr>
        <dsp:cNvPr id="0" name=""/>
        <dsp:cNvSpPr/>
      </dsp:nvSpPr>
      <dsp:spPr>
        <a:xfrm rot="5400000">
          <a:off x="4125908" y="435515"/>
          <a:ext cx="1850495" cy="6135158"/>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it-IT" sz="2100" kern="1200" dirty="0"/>
            <a:t>La U.O. Accoglienza, Mobilità e Studenti Internazionali perfeziona la pratica relativa al trasferimento dei fondi per l’organizzazione del progetto.</a:t>
          </a:r>
        </a:p>
      </dsp:txBody>
      <dsp:txXfrm rot="-5400000">
        <a:off x="1983577" y="2668180"/>
        <a:ext cx="6044824" cy="166982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66A036-89EC-4F0A-85DE-CB90E5FED76E}">
      <dsp:nvSpPr>
        <dsp:cNvPr id="0" name=""/>
        <dsp:cNvSpPr/>
      </dsp:nvSpPr>
      <dsp:spPr>
        <a:xfrm>
          <a:off x="3441" y="811150"/>
          <a:ext cx="2427694" cy="353282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it-IT" sz="1800" kern="1200" dirty="0"/>
            <a:t>La U.O. Accoglienza, Mobilità e Studenti Internazionali riceve l’estratto della delibera del </a:t>
          </a:r>
          <a:r>
            <a:rPr lang="it-IT" sz="1800" kern="1200" dirty="0" err="1"/>
            <a:t>CdD</a:t>
          </a:r>
          <a:endParaRPr lang="it-IT" sz="1800" kern="1200" dirty="0"/>
        </a:p>
      </dsp:txBody>
      <dsp:txXfrm>
        <a:off x="74546" y="882255"/>
        <a:ext cx="2285484" cy="3390616"/>
      </dsp:txXfrm>
    </dsp:sp>
    <dsp:sp modelId="{F5FFC73C-8AC3-47CB-B86B-42DDA215BE1F}">
      <dsp:nvSpPr>
        <dsp:cNvPr id="0" name=""/>
        <dsp:cNvSpPr/>
      </dsp:nvSpPr>
      <dsp:spPr>
        <a:xfrm rot="21594512">
          <a:off x="2708113" y="2231523"/>
          <a:ext cx="587193" cy="68638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it-IT" sz="1400" kern="1200"/>
        </a:p>
      </dsp:txBody>
      <dsp:txXfrm>
        <a:off x="2708113" y="2368941"/>
        <a:ext cx="411035" cy="411829"/>
      </dsp:txXfrm>
    </dsp:sp>
    <dsp:sp modelId="{E1A2558A-B975-46F6-A562-2115B2B67DDE}">
      <dsp:nvSpPr>
        <dsp:cNvPr id="0" name=""/>
        <dsp:cNvSpPr/>
      </dsp:nvSpPr>
      <dsp:spPr>
        <a:xfrm>
          <a:off x="3539047" y="764288"/>
          <a:ext cx="2893798" cy="361451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it-IT" sz="1800" kern="1200" dirty="0"/>
            <a:t>Il </a:t>
          </a:r>
          <a:r>
            <a:rPr lang="it-IT" sz="1800" b="1" kern="1200" dirty="0"/>
            <a:t>docente</a:t>
          </a:r>
          <a:r>
            <a:rPr lang="it-IT" sz="1800" kern="1200" dirty="0"/>
            <a:t> coordinatore avvia la programmazione delle attività, finalizza il programma di studi ed organizza il periodo in presenza (servizi, alloggi, aule, materiale didattico, </a:t>
          </a:r>
          <a:r>
            <a:rPr lang="it-IT" sz="1800" kern="1200" dirty="0" err="1"/>
            <a:t>ecc</a:t>
          </a:r>
          <a:r>
            <a:rPr lang="it-IT" sz="1800" kern="1200" dirty="0"/>
            <a:t>).</a:t>
          </a:r>
          <a:br>
            <a:rPr lang="it-IT" sz="1800" kern="1200" dirty="0"/>
          </a:br>
          <a:r>
            <a:rPr lang="it-IT" sz="1800" kern="1200" dirty="0"/>
            <a:t>Per un supporto:</a:t>
          </a:r>
          <a:br>
            <a:rPr lang="it-IT" sz="1800" kern="1200" dirty="0"/>
          </a:br>
          <a:r>
            <a:rPr lang="it-IT" sz="1800" kern="1200" dirty="0"/>
            <a:t>-aspetti amministrativi bip@unipr.it</a:t>
          </a:r>
          <a:br>
            <a:rPr lang="it-IT" sz="1800" kern="1200" dirty="0"/>
          </a:br>
          <a:r>
            <a:rPr lang="it-IT" sz="1800" kern="1200" dirty="0"/>
            <a:t>-alloggi welcome@unipr.it</a:t>
          </a:r>
        </a:p>
      </dsp:txBody>
      <dsp:txXfrm>
        <a:off x="3623803" y="849044"/>
        <a:ext cx="2724286" cy="3445005"/>
      </dsp:txXfrm>
    </dsp:sp>
    <dsp:sp modelId="{DB929304-49F2-4EA7-A0BB-2D9DFAF21FCE}">
      <dsp:nvSpPr>
        <dsp:cNvPr id="0" name=""/>
        <dsp:cNvSpPr/>
      </dsp:nvSpPr>
      <dsp:spPr>
        <a:xfrm rot="18098">
          <a:off x="6709712" y="2238975"/>
          <a:ext cx="586972" cy="68638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it-IT" sz="1400" kern="1200"/>
        </a:p>
      </dsp:txBody>
      <dsp:txXfrm>
        <a:off x="6709713" y="2375788"/>
        <a:ext cx="410880" cy="411829"/>
      </dsp:txXfrm>
    </dsp:sp>
    <dsp:sp modelId="{16A22790-0347-4631-9C57-227974B26D65}">
      <dsp:nvSpPr>
        <dsp:cNvPr id="0" name=""/>
        <dsp:cNvSpPr/>
      </dsp:nvSpPr>
      <dsp:spPr>
        <a:xfrm>
          <a:off x="7540326" y="878217"/>
          <a:ext cx="2347127" cy="342591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it-IT" sz="1800" kern="1200" dirty="0"/>
            <a:t>Il </a:t>
          </a:r>
          <a:r>
            <a:rPr lang="it-IT" sz="1800" b="1" kern="1200" dirty="0"/>
            <a:t>docente</a:t>
          </a:r>
          <a:r>
            <a:rPr lang="it-IT" sz="1800" kern="1200" dirty="0"/>
            <a:t> concorda con i partner le modalità di reclutamento degli studenti</a:t>
          </a:r>
        </a:p>
      </dsp:txBody>
      <dsp:txXfrm>
        <a:off x="7609071" y="946962"/>
        <a:ext cx="2209637" cy="328842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A2558A-B975-46F6-A562-2115B2B67DDE}">
      <dsp:nvSpPr>
        <dsp:cNvPr id="0" name=""/>
        <dsp:cNvSpPr/>
      </dsp:nvSpPr>
      <dsp:spPr>
        <a:xfrm>
          <a:off x="1200765" y="2905554"/>
          <a:ext cx="7019642" cy="202897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it-IT" sz="2400" kern="1200" dirty="0"/>
            <a:t>Il Dipartimento, in accordo con il docente coordinatore, pubblica il bando per la selezione degli studenti. In questa fase la U.O. Accoglienza, Mobilità e Studenti Internazionali è a disposizione per eventuali necessità di supporto (bip@unipr.it).</a:t>
          </a:r>
        </a:p>
      </dsp:txBody>
      <dsp:txXfrm>
        <a:off x="1260192" y="2964981"/>
        <a:ext cx="6900788" cy="191011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012CEE-DBE1-439B-8030-621443A614D0}">
      <dsp:nvSpPr>
        <dsp:cNvPr id="0" name=""/>
        <dsp:cNvSpPr/>
      </dsp:nvSpPr>
      <dsp:spPr>
        <a:xfrm rot="5400000">
          <a:off x="-203649" y="212888"/>
          <a:ext cx="1419258" cy="993480"/>
        </a:xfrm>
        <a:prstGeom prst="chevron">
          <a:avLst/>
        </a:prstGeom>
        <a:solidFill>
          <a:schemeClr val="accent1">
            <a:lumMod val="40000"/>
            <a:lumOff val="6000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it-IT" sz="1000" b="1" kern="1200" dirty="0">
              <a:solidFill>
                <a:schemeClr val="accent1">
                  <a:lumMod val="50000"/>
                </a:schemeClr>
              </a:solidFill>
            </a:rPr>
            <a:t>COMMISSIONE</a:t>
          </a:r>
        </a:p>
      </dsp:txBody>
      <dsp:txXfrm rot="-5400000">
        <a:off x="9240" y="496739"/>
        <a:ext cx="993480" cy="425778"/>
      </dsp:txXfrm>
    </dsp:sp>
    <dsp:sp modelId="{BBDD9C5C-16D8-4966-B4B1-C29D79C9537A}">
      <dsp:nvSpPr>
        <dsp:cNvPr id="0" name=""/>
        <dsp:cNvSpPr/>
      </dsp:nvSpPr>
      <dsp:spPr>
        <a:xfrm rot="5400000">
          <a:off x="4256499" y="-3262869"/>
          <a:ext cx="922517" cy="7448555"/>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it-IT" sz="1300" kern="1200" dirty="0"/>
            <a:t>Seleziona i candidati di UNIPR o tutti i candidati (dipende dagli accordi presi con i partner) e redige il verbale di selezione. </a:t>
          </a:r>
        </a:p>
        <a:p>
          <a:pPr marL="114300" lvl="1" indent="-114300" algn="l" defTabSz="577850">
            <a:lnSpc>
              <a:spcPct val="90000"/>
            </a:lnSpc>
            <a:spcBef>
              <a:spcPct val="0"/>
            </a:spcBef>
            <a:spcAft>
              <a:spcPct val="15000"/>
            </a:spcAft>
            <a:buChar char="•"/>
          </a:pPr>
          <a:r>
            <a:rPr lang="it-IT" sz="1300" kern="1200" dirty="0"/>
            <a:t>In caso di selezioni effettuate dagli atenei partner, è necessario redigere un verbale di presa d’atto delle selezioni comunicate dagli atenei partner.</a:t>
          </a:r>
        </a:p>
      </dsp:txBody>
      <dsp:txXfrm rot="-5400000">
        <a:off x="993480" y="45184"/>
        <a:ext cx="7403521" cy="832449"/>
      </dsp:txXfrm>
    </dsp:sp>
    <dsp:sp modelId="{3C81D351-6050-43D9-8F4B-E4F093AEC334}">
      <dsp:nvSpPr>
        <dsp:cNvPr id="0" name=""/>
        <dsp:cNvSpPr/>
      </dsp:nvSpPr>
      <dsp:spPr>
        <a:xfrm rot="5400000">
          <a:off x="-212888" y="1334251"/>
          <a:ext cx="1419258" cy="993480"/>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it-IT" sz="1000" b="1" kern="1200" dirty="0"/>
            <a:t>DIPARTIMENTO</a:t>
          </a:r>
        </a:p>
      </dsp:txBody>
      <dsp:txXfrm rot="-5400000">
        <a:off x="1" y="1618102"/>
        <a:ext cx="993480" cy="425778"/>
      </dsp:txXfrm>
    </dsp:sp>
    <dsp:sp modelId="{8A109FB5-085F-40AF-809C-286FFC3951E2}">
      <dsp:nvSpPr>
        <dsp:cNvPr id="0" name=""/>
        <dsp:cNvSpPr/>
      </dsp:nvSpPr>
      <dsp:spPr>
        <a:xfrm rot="5400000">
          <a:off x="4256499" y="-2132421"/>
          <a:ext cx="922517" cy="7448555"/>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it-IT" sz="1300" kern="1200" dirty="0"/>
            <a:t>Approva i verbali e le graduatorie che vengono pubblicate ed inviate alla U.O. Accoglienza, Mobilità e Studenti Internazionali e al Presidente della CMI di Dipartimento.</a:t>
          </a:r>
        </a:p>
      </dsp:txBody>
      <dsp:txXfrm rot="-5400000">
        <a:off x="993480" y="1175632"/>
        <a:ext cx="7403521" cy="83244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012CEE-DBE1-439B-8030-621443A614D0}">
      <dsp:nvSpPr>
        <dsp:cNvPr id="0" name=""/>
        <dsp:cNvSpPr/>
      </dsp:nvSpPr>
      <dsp:spPr>
        <a:xfrm rot="5400000">
          <a:off x="-201512" y="2492602"/>
          <a:ext cx="1343419" cy="940393"/>
        </a:xfrm>
        <a:prstGeom prst="chevron">
          <a:avLst/>
        </a:prstGeom>
        <a:solidFill>
          <a:schemeClr val="accent5">
            <a:lumMod val="40000"/>
            <a:lumOff val="6000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it-IT" sz="1300" b="1" kern="1200" dirty="0">
              <a:solidFill>
                <a:schemeClr val="bg1"/>
              </a:solidFill>
            </a:rPr>
            <a:t>U.O. Accoglienza</a:t>
          </a:r>
        </a:p>
      </dsp:txBody>
      <dsp:txXfrm rot="-5400000">
        <a:off x="2" y="2761286"/>
        <a:ext cx="940393" cy="403026"/>
      </dsp:txXfrm>
    </dsp:sp>
    <dsp:sp modelId="{BBDD9C5C-16D8-4966-B4B1-C29D79C9537A}">
      <dsp:nvSpPr>
        <dsp:cNvPr id="0" name=""/>
        <dsp:cNvSpPr/>
      </dsp:nvSpPr>
      <dsp:spPr>
        <a:xfrm rot="5400000">
          <a:off x="4254604" y="-1018292"/>
          <a:ext cx="873222" cy="7501644"/>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it-IT" sz="1300" kern="1200" dirty="0"/>
            <a:t>Predispone il BIP sul portale comunitario «</a:t>
          </a:r>
          <a:r>
            <a:rPr lang="it-IT" sz="1300" kern="1200" dirty="0" err="1"/>
            <a:t>Beneficiary</a:t>
          </a:r>
          <a:r>
            <a:rPr lang="it-IT" sz="1300" kern="1200" dirty="0"/>
            <a:t> Module» ai fini della rendicontazione del progetto.</a:t>
          </a:r>
        </a:p>
        <a:p>
          <a:pPr marL="114300" lvl="1" indent="-114300" algn="l" defTabSz="577850">
            <a:lnSpc>
              <a:spcPct val="90000"/>
            </a:lnSpc>
            <a:spcBef>
              <a:spcPct val="0"/>
            </a:spcBef>
            <a:spcAft>
              <a:spcPct val="15000"/>
            </a:spcAft>
            <a:buChar char="•"/>
          </a:pPr>
          <a:r>
            <a:rPr lang="it-IT" sz="1300" b="0" i="0" kern="1200" dirty="0"/>
            <a:t>Raccoglie gli elenchi degli assegnatari e contatta gli studenti per l’avvio delle pratiche di mobilità.</a:t>
          </a:r>
          <a:endParaRPr lang="it-IT" sz="1300" kern="1200" dirty="0"/>
        </a:p>
      </dsp:txBody>
      <dsp:txXfrm rot="-5400000">
        <a:off x="940394" y="2338545"/>
        <a:ext cx="7459017" cy="787968"/>
      </dsp:txXfrm>
    </dsp:sp>
    <dsp:sp modelId="{3C81D351-6050-43D9-8F4B-E4F093AEC334}">
      <dsp:nvSpPr>
        <dsp:cNvPr id="0" name=""/>
        <dsp:cNvSpPr/>
      </dsp:nvSpPr>
      <dsp:spPr>
        <a:xfrm rot="5400000">
          <a:off x="-201512" y="407026"/>
          <a:ext cx="1343419" cy="940393"/>
        </a:xfrm>
        <a:prstGeom prst="chevron">
          <a:avLst/>
        </a:prstGeom>
        <a:solidFill>
          <a:schemeClr val="accent6">
            <a:lumMod val="60000"/>
            <a:lumOff val="4000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it-IT" sz="1300" b="1" kern="1200" dirty="0">
              <a:solidFill>
                <a:schemeClr val="accent1">
                  <a:lumMod val="50000"/>
                </a:schemeClr>
              </a:solidFill>
            </a:rPr>
            <a:t>STUDENTE</a:t>
          </a:r>
        </a:p>
      </dsp:txBody>
      <dsp:txXfrm rot="-5400000">
        <a:off x="2" y="675710"/>
        <a:ext cx="940393" cy="403026"/>
      </dsp:txXfrm>
    </dsp:sp>
    <dsp:sp modelId="{8A109FB5-085F-40AF-809C-286FFC3951E2}">
      <dsp:nvSpPr>
        <dsp:cNvPr id="0" name=""/>
        <dsp:cNvSpPr/>
      </dsp:nvSpPr>
      <dsp:spPr>
        <a:xfrm rot="5400000">
          <a:off x="4254604" y="-3108699"/>
          <a:ext cx="873222" cy="7501644"/>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it-IT" sz="1800" kern="1200" dirty="0"/>
            <a:t>Conferma al Docente coordinatore la partecipazione al progetto nei termini e modalità indicate (idem per studenti da atenei partner).</a:t>
          </a:r>
        </a:p>
      </dsp:txBody>
      <dsp:txXfrm rot="-5400000">
        <a:off x="940394" y="248138"/>
        <a:ext cx="7459017" cy="787968"/>
      </dsp:txXfrm>
    </dsp:sp>
    <dsp:sp modelId="{A2A79D25-FA8C-46CA-9210-DA675C72CAAA}">
      <dsp:nvSpPr>
        <dsp:cNvPr id="0" name=""/>
        <dsp:cNvSpPr/>
      </dsp:nvSpPr>
      <dsp:spPr>
        <a:xfrm rot="5400000">
          <a:off x="-201512" y="1469433"/>
          <a:ext cx="1343419" cy="940393"/>
        </a:xfrm>
        <a:prstGeom prst="chevron">
          <a:avLst/>
        </a:prstGeom>
        <a:solidFill>
          <a:schemeClr val="accent1">
            <a:lumMod val="40000"/>
            <a:lumOff val="6000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it-IT" sz="1300" b="1" kern="1200" dirty="0">
              <a:solidFill>
                <a:schemeClr val="accent1">
                  <a:lumMod val="50000"/>
                </a:schemeClr>
              </a:solidFill>
            </a:rPr>
            <a:t>DOCENTE</a:t>
          </a:r>
        </a:p>
      </dsp:txBody>
      <dsp:txXfrm rot="-5400000">
        <a:off x="2" y="1738117"/>
        <a:ext cx="940393" cy="403026"/>
      </dsp:txXfrm>
    </dsp:sp>
    <dsp:sp modelId="{0FC21E9D-ED4E-4565-A0BF-9E7A47E86B64}">
      <dsp:nvSpPr>
        <dsp:cNvPr id="0" name=""/>
        <dsp:cNvSpPr/>
      </dsp:nvSpPr>
      <dsp:spPr>
        <a:xfrm rot="5400000">
          <a:off x="4245377" y="-2053259"/>
          <a:ext cx="873222" cy="7501644"/>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it-IT" sz="1600" kern="1200" dirty="0"/>
            <a:t>Fornisce alla U.O. l’elenco definitivo degli studenti partecipanti.</a:t>
          </a:r>
          <a:endParaRPr lang="it-IT" sz="1200" kern="1200" dirty="0"/>
        </a:p>
        <a:p>
          <a:pPr marL="171450" lvl="1" indent="-171450" algn="l" defTabSz="711200">
            <a:lnSpc>
              <a:spcPct val="90000"/>
            </a:lnSpc>
            <a:spcBef>
              <a:spcPct val="0"/>
            </a:spcBef>
            <a:spcAft>
              <a:spcPct val="15000"/>
            </a:spcAft>
            <a:buChar char="•"/>
          </a:pPr>
          <a:r>
            <a:rPr lang="it-IT" sz="1600" kern="1200" dirty="0"/>
            <a:t>Fornisce </a:t>
          </a:r>
          <a:r>
            <a:rPr lang="it-IT" sz="1600" kern="1200" baseline="0" dirty="0"/>
            <a:t>ai partecipanti i necessari dettagli per la partecipazione al progetto.</a:t>
          </a:r>
          <a:endParaRPr lang="it-IT" sz="1600" kern="1200" dirty="0"/>
        </a:p>
      </dsp:txBody>
      <dsp:txXfrm rot="-5400000">
        <a:off x="931167" y="1303578"/>
        <a:ext cx="7459017" cy="78796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825F6B-AC1C-4913-AB47-8C74147E0EAB}">
      <dsp:nvSpPr>
        <dsp:cNvPr id="0" name=""/>
        <dsp:cNvSpPr/>
      </dsp:nvSpPr>
      <dsp:spPr>
        <a:xfrm>
          <a:off x="0" y="705502"/>
          <a:ext cx="10741891" cy="111881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t-IT" sz="2000" kern="1200" dirty="0"/>
            <a:t>La U.O. Accoglienza, Mobilità e Studenti Internazionali si interfaccia con gli studenti per gli adempimenti amministrativi e le procedure di mobilità. </a:t>
          </a:r>
        </a:p>
      </dsp:txBody>
      <dsp:txXfrm>
        <a:off x="54616" y="760118"/>
        <a:ext cx="10632659" cy="1009580"/>
      </dsp:txXfrm>
    </dsp:sp>
    <dsp:sp modelId="{C879A6BC-9049-45C5-9568-0682BED4CA4E}">
      <dsp:nvSpPr>
        <dsp:cNvPr id="0" name=""/>
        <dsp:cNvSpPr/>
      </dsp:nvSpPr>
      <dsp:spPr>
        <a:xfrm>
          <a:off x="0" y="2066645"/>
          <a:ext cx="10741891" cy="111881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t-IT" sz="2000" kern="1200" dirty="0"/>
            <a:t>Trattandosi di mobilità Erasmus+, è obbligatorio per tutti gli studenti compilare il Learning Agreement sulla piattaforma OLA (</a:t>
          </a:r>
          <a:r>
            <a:rPr lang="it-IT" sz="2000" kern="1200" dirty="0">
              <a:solidFill>
                <a:schemeClr val="bg1">
                  <a:lumMod val="50000"/>
                </a:schemeClr>
              </a:solidFill>
              <a:hlinkClick xmlns:r="http://schemas.openxmlformats.org/officeDocument/2006/relationships" r:id="rId1">
                <a:extLst>
                  <a:ext uri="{A12FA001-AC4F-418D-AE19-62706E023703}">
                    <ahyp:hlinkClr xmlns:ahyp="http://schemas.microsoft.com/office/drawing/2018/hyperlinkcolor" val="tx"/>
                  </a:ext>
                </a:extLst>
              </a:hlinkClick>
            </a:rPr>
            <a:t>https://learning-agreement.eu</a:t>
          </a:r>
          <a:r>
            <a:rPr lang="it-IT" sz="2000" kern="1200" dirty="0"/>
            <a:t>).</a:t>
          </a:r>
        </a:p>
      </dsp:txBody>
      <dsp:txXfrm>
        <a:off x="54616" y="2121261"/>
        <a:ext cx="10632659" cy="1009580"/>
      </dsp:txXfrm>
    </dsp:sp>
    <dsp:sp modelId="{449411F6-CA75-42E7-BA3B-32B81A570221}">
      <dsp:nvSpPr>
        <dsp:cNvPr id="0" name=""/>
        <dsp:cNvSpPr/>
      </dsp:nvSpPr>
      <dsp:spPr>
        <a:xfrm>
          <a:off x="0" y="3458575"/>
          <a:ext cx="10741891" cy="111881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t-IT" sz="2000" kern="1200" dirty="0"/>
            <a:t>Per UNIPR-Il L.A. può essere firmato </a:t>
          </a:r>
          <a:r>
            <a:rPr lang="it-IT" sz="2000" b="1" kern="1200" dirty="0"/>
            <a:t>solo</a:t>
          </a:r>
          <a:r>
            <a:rPr lang="it-IT" sz="2000" kern="1200" dirty="0"/>
            <a:t> da un docente appartenente alla CMI di Dipartimento. Se il docente coordinatore del BIP non fa parte della CMI di Dipartimento, dovrà contattare il Presidente della CMI di riferimento per individuare il referente per la firma.</a:t>
          </a:r>
        </a:p>
      </dsp:txBody>
      <dsp:txXfrm>
        <a:off x="54616" y="3513191"/>
        <a:ext cx="10632659" cy="1009580"/>
      </dsp:txXfrm>
    </dsp:sp>
    <dsp:sp modelId="{8E2838CA-786B-4A69-B2CF-3A491249D70F}">
      <dsp:nvSpPr>
        <dsp:cNvPr id="0" name=""/>
        <dsp:cNvSpPr/>
      </dsp:nvSpPr>
      <dsp:spPr>
        <a:xfrm>
          <a:off x="0" y="4940242"/>
          <a:ext cx="10741891" cy="111881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it-IT" sz="2000" kern="1200" dirty="0"/>
            <a:t>Per Ateneo Partner-il docente referente per la firma del L.A. viene individuato dall’Ateneo partner stesso e comunicato al docente coordinatore del BIP.</a:t>
          </a:r>
        </a:p>
      </dsp:txBody>
      <dsp:txXfrm>
        <a:off x="54616" y="4994858"/>
        <a:ext cx="10632659" cy="1009580"/>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6.png"/><Relationship Id="rId4"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6.png"/><Relationship Id="rId4"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6.png"/><Relationship Id="rId4"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6.png"/><Relationship Id="rId4"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6.png"/><Relationship Id="rId4" Type="http://schemas.openxmlformats.org/officeDocument/2006/relationships/image" Target="../media/image4.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6.png"/><Relationship Id="rId4" Type="http://schemas.openxmlformats.org/officeDocument/2006/relationships/image" Target="../media/image4.png"/></Relationships>
</file>

<file path=ppt/slideLayouts/_rels/slideLayout19.xml.rels><?xml version="1.0" encoding="UTF-8" standalone="yes"?>
<Relationships xmlns="http://schemas.openxmlformats.org/package/2006/relationships"><Relationship Id="rId8" Type="http://schemas.openxmlformats.org/officeDocument/2006/relationships/hyperlink" Target="mailto:erasmus@unipr.it" TargetMode="External"/><Relationship Id="rId3" Type="http://schemas.openxmlformats.org/officeDocument/2006/relationships/image" Target="../media/image3.png"/><Relationship Id="rId7" Type="http://schemas.openxmlformats.org/officeDocument/2006/relationships/hyperlink" Target="mailto:incoming@unipr.it" TargetMode="External"/><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hyperlink" Target="mailto:relint@unipr.it" TargetMode="External"/><Relationship Id="rId11" Type="http://schemas.openxmlformats.org/officeDocument/2006/relationships/hyperlink" Target="http://en.unipr.it/" TargetMode="External"/><Relationship Id="rId5" Type="http://schemas.openxmlformats.org/officeDocument/2006/relationships/image" Target="../media/image6.png"/><Relationship Id="rId10" Type="http://schemas.openxmlformats.org/officeDocument/2006/relationships/hyperlink" Target="mailto:internship@unipr.it" TargetMode="External"/><Relationship Id="rId4" Type="http://schemas.openxmlformats.org/officeDocument/2006/relationships/image" Target="../media/image4.png"/><Relationship Id="rId9" Type="http://schemas.openxmlformats.org/officeDocument/2006/relationships/hyperlink" Target="mailto:overworld@unipr.it"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6.png"/><Relationship Id="rId4" Type="http://schemas.openxmlformats.org/officeDocument/2006/relationships/image" Target="../media/image4.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6.png"/><Relationship Id="rId4" Type="http://schemas.openxmlformats.org/officeDocument/2006/relationships/image" Target="../media/image4.png"/></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6.png"/><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2.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FB9910-8A15-5678-367E-F05A728AFD50}"/>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BDB93DE5-7879-A970-BCD2-CF7139CD11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EA9A2368-DB2F-8637-EFD9-89FEE1776F2F}"/>
              </a:ext>
            </a:extLst>
          </p:cNvPr>
          <p:cNvSpPr>
            <a:spLocks noGrp="1"/>
          </p:cNvSpPr>
          <p:nvPr>
            <p:ph type="dt" sz="half" idx="10"/>
          </p:nvPr>
        </p:nvSpPr>
        <p:spPr/>
        <p:txBody>
          <a:bodyPr/>
          <a:lstStyle/>
          <a:p>
            <a:fld id="{93EB13B7-CED1-413F-AA1F-4AFA774F9342}" type="datetimeFigureOut">
              <a:rPr lang="it-IT" smtClean="0"/>
              <a:t>17/09/2025</a:t>
            </a:fld>
            <a:endParaRPr lang="it-IT"/>
          </a:p>
        </p:txBody>
      </p:sp>
      <p:sp>
        <p:nvSpPr>
          <p:cNvPr id="5" name="Segnaposto piè di pagina 4">
            <a:extLst>
              <a:ext uri="{FF2B5EF4-FFF2-40B4-BE49-F238E27FC236}">
                <a16:creationId xmlns:a16="http://schemas.microsoft.com/office/drawing/2014/main" id="{7B38DF60-315C-5D44-4C45-DB5F592116B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13CCA3D-1804-79DA-9196-B3E738E01130}"/>
              </a:ext>
            </a:extLst>
          </p:cNvPr>
          <p:cNvSpPr>
            <a:spLocks noGrp="1"/>
          </p:cNvSpPr>
          <p:nvPr>
            <p:ph type="sldNum" sz="quarter" idx="12"/>
          </p:nvPr>
        </p:nvSpPr>
        <p:spPr/>
        <p:txBody>
          <a:bodyPr/>
          <a:lstStyle/>
          <a:p>
            <a:fld id="{39A442A4-D730-469A-B2C2-F96FF8E34E95}" type="slidenum">
              <a:rPr lang="it-IT" smtClean="0"/>
              <a:t>‹N›</a:t>
            </a:fld>
            <a:endParaRPr lang="it-IT"/>
          </a:p>
        </p:txBody>
      </p:sp>
    </p:spTree>
    <p:extLst>
      <p:ext uri="{BB962C8B-B14F-4D97-AF65-F5344CB8AC3E}">
        <p14:creationId xmlns:p14="http://schemas.microsoft.com/office/powerpoint/2010/main" val="332946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CF0502-6320-FCE0-3B60-5273C2AEBD1F}"/>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33DD81F-C028-C12F-CDB8-2C798C56CCFF}"/>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4CFC0C3-B610-B716-55BD-BB956D968D6B}"/>
              </a:ext>
            </a:extLst>
          </p:cNvPr>
          <p:cNvSpPr>
            <a:spLocks noGrp="1"/>
          </p:cNvSpPr>
          <p:nvPr>
            <p:ph type="dt" sz="half" idx="10"/>
          </p:nvPr>
        </p:nvSpPr>
        <p:spPr/>
        <p:txBody>
          <a:bodyPr/>
          <a:lstStyle/>
          <a:p>
            <a:fld id="{93EB13B7-CED1-413F-AA1F-4AFA774F9342}" type="datetimeFigureOut">
              <a:rPr lang="it-IT" smtClean="0"/>
              <a:t>17/09/2025</a:t>
            </a:fld>
            <a:endParaRPr lang="it-IT"/>
          </a:p>
        </p:txBody>
      </p:sp>
      <p:sp>
        <p:nvSpPr>
          <p:cNvPr id="5" name="Segnaposto piè di pagina 4">
            <a:extLst>
              <a:ext uri="{FF2B5EF4-FFF2-40B4-BE49-F238E27FC236}">
                <a16:creationId xmlns:a16="http://schemas.microsoft.com/office/drawing/2014/main" id="{931591C7-D2EB-BEB3-9A2F-E198F43F975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9570F93-3019-1915-8268-C6AF82C53275}"/>
              </a:ext>
            </a:extLst>
          </p:cNvPr>
          <p:cNvSpPr>
            <a:spLocks noGrp="1"/>
          </p:cNvSpPr>
          <p:nvPr>
            <p:ph type="sldNum" sz="quarter" idx="12"/>
          </p:nvPr>
        </p:nvSpPr>
        <p:spPr/>
        <p:txBody>
          <a:bodyPr/>
          <a:lstStyle/>
          <a:p>
            <a:fld id="{39A442A4-D730-469A-B2C2-F96FF8E34E95}" type="slidenum">
              <a:rPr lang="it-IT" smtClean="0"/>
              <a:t>‹N›</a:t>
            </a:fld>
            <a:endParaRPr lang="it-IT"/>
          </a:p>
        </p:txBody>
      </p:sp>
    </p:spTree>
    <p:extLst>
      <p:ext uri="{BB962C8B-B14F-4D97-AF65-F5344CB8AC3E}">
        <p14:creationId xmlns:p14="http://schemas.microsoft.com/office/powerpoint/2010/main" val="1753636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B940E401-67FE-6CEA-DD4F-926B74DE0EC7}"/>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3EC378C-870A-117F-2B39-30A7B568566A}"/>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B29B75D-9292-8B85-97F1-DDED8EF40113}"/>
              </a:ext>
            </a:extLst>
          </p:cNvPr>
          <p:cNvSpPr>
            <a:spLocks noGrp="1"/>
          </p:cNvSpPr>
          <p:nvPr>
            <p:ph type="dt" sz="half" idx="10"/>
          </p:nvPr>
        </p:nvSpPr>
        <p:spPr/>
        <p:txBody>
          <a:bodyPr/>
          <a:lstStyle/>
          <a:p>
            <a:fld id="{93EB13B7-CED1-413F-AA1F-4AFA774F9342}" type="datetimeFigureOut">
              <a:rPr lang="it-IT" smtClean="0"/>
              <a:t>17/09/2025</a:t>
            </a:fld>
            <a:endParaRPr lang="it-IT"/>
          </a:p>
        </p:txBody>
      </p:sp>
      <p:sp>
        <p:nvSpPr>
          <p:cNvPr id="5" name="Segnaposto piè di pagina 4">
            <a:extLst>
              <a:ext uri="{FF2B5EF4-FFF2-40B4-BE49-F238E27FC236}">
                <a16:creationId xmlns:a16="http://schemas.microsoft.com/office/drawing/2014/main" id="{CA513F1C-4BE0-87ED-7D6F-27E553731F4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096A2ED-8499-3253-ABAB-3CFBF2A209EE}"/>
              </a:ext>
            </a:extLst>
          </p:cNvPr>
          <p:cNvSpPr>
            <a:spLocks noGrp="1"/>
          </p:cNvSpPr>
          <p:nvPr>
            <p:ph type="sldNum" sz="quarter" idx="12"/>
          </p:nvPr>
        </p:nvSpPr>
        <p:spPr/>
        <p:txBody>
          <a:bodyPr/>
          <a:lstStyle/>
          <a:p>
            <a:fld id="{39A442A4-D730-469A-B2C2-F96FF8E34E95}" type="slidenum">
              <a:rPr lang="it-IT" smtClean="0"/>
              <a:t>‹N›</a:t>
            </a:fld>
            <a:endParaRPr lang="it-IT"/>
          </a:p>
        </p:txBody>
      </p:sp>
    </p:spTree>
    <p:extLst>
      <p:ext uri="{BB962C8B-B14F-4D97-AF65-F5344CB8AC3E}">
        <p14:creationId xmlns:p14="http://schemas.microsoft.com/office/powerpoint/2010/main" val="127875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grpSp>
        <p:nvGrpSpPr>
          <p:cNvPr id="23" name="Gruppo 22">
            <a:extLst>
              <a:ext uri="{FF2B5EF4-FFF2-40B4-BE49-F238E27FC236}">
                <a16:creationId xmlns:a16="http://schemas.microsoft.com/office/drawing/2014/main" id="{0D70EED5-5493-4726-B38A-35C1028983E1}"/>
              </a:ext>
            </a:extLst>
          </p:cNvPr>
          <p:cNvGrpSpPr/>
          <p:nvPr userDrawn="1"/>
        </p:nvGrpSpPr>
        <p:grpSpPr>
          <a:xfrm>
            <a:off x="-14464" y="4715406"/>
            <a:ext cx="12213664" cy="2184010"/>
            <a:chOff x="-10848" y="4715406"/>
            <a:chExt cx="9160248" cy="2184010"/>
          </a:xfrm>
        </p:grpSpPr>
        <p:pic>
          <p:nvPicPr>
            <p:cNvPr id="8" name="Immagine 12">
              <a:extLst>
                <a:ext uri="{FF2B5EF4-FFF2-40B4-BE49-F238E27FC236}">
                  <a16:creationId xmlns:a16="http://schemas.microsoft.com/office/drawing/2014/main" id="{13915F02-0C05-4543-B647-A840E19A525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69479" y="4715406"/>
              <a:ext cx="4460431" cy="1859965"/>
            </a:xfrm>
            <a:prstGeom prst="rect">
              <a:avLst/>
            </a:prstGeom>
          </p:spPr>
        </p:pic>
        <p:pic>
          <p:nvPicPr>
            <p:cNvPr id="9" name="Immagine 8">
              <a:extLst>
                <a:ext uri="{FF2B5EF4-FFF2-40B4-BE49-F238E27FC236}">
                  <a16:creationId xmlns:a16="http://schemas.microsoft.com/office/drawing/2014/main" id="{E91211A0-F83D-4589-8301-A76BB9518305}"/>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677139" y="6473865"/>
              <a:ext cx="85240" cy="88283"/>
            </a:xfrm>
            <a:prstGeom prst="rect">
              <a:avLst/>
            </a:prstGeom>
          </p:spPr>
        </p:pic>
        <p:pic>
          <p:nvPicPr>
            <p:cNvPr id="10" name="Immagine 9">
              <a:extLst>
                <a:ext uri="{FF2B5EF4-FFF2-40B4-BE49-F238E27FC236}">
                  <a16:creationId xmlns:a16="http://schemas.microsoft.com/office/drawing/2014/main" id="{50488EBF-5290-4A57-A3A2-8C745BA618B5}"/>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584237" y="6473866"/>
              <a:ext cx="85240" cy="88283"/>
            </a:xfrm>
            <a:prstGeom prst="rect">
              <a:avLst/>
            </a:prstGeom>
          </p:spPr>
        </p:pic>
        <p:pic>
          <p:nvPicPr>
            <p:cNvPr id="11" name="Immagine 10">
              <a:extLst>
                <a:ext uri="{FF2B5EF4-FFF2-40B4-BE49-F238E27FC236}">
                  <a16:creationId xmlns:a16="http://schemas.microsoft.com/office/drawing/2014/main" id="{62F5B0FA-78A5-44A5-BB94-40AB182CCC0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81" t="84918" r="82747"/>
            <a:stretch/>
          </p:blipFill>
          <p:spPr>
            <a:xfrm>
              <a:off x="1712740" y="6336380"/>
              <a:ext cx="233387" cy="241720"/>
            </a:xfrm>
            <a:prstGeom prst="rect">
              <a:avLst/>
            </a:prstGeom>
          </p:spPr>
        </p:pic>
        <p:pic>
          <p:nvPicPr>
            <p:cNvPr id="12" name="Immagine 11">
              <a:extLst>
                <a:ext uri="{FF2B5EF4-FFF2-40B4-BE49-F238E27FC236}">
                  <a16:creationId xmlns:a16="http://schemas.microsoft.com/office/drawing/2014/main" id="{FEE1EAB8-FF61-4F26-AC46-89BD46615F19}"/>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920537" y="6482659"/>
              <a:ext cx="85240" cy="88283"/>
            </a:xfrm>
            <a:prstGeom prst="rect">
              <a:avLst/>
            </a:prstGeom>
          </p:spPr>
        </p:pic>
        <p:pic>
          <p:nvPicPr>
            <p:cNvPr id="13" name="Immagine 12">
              <a:extLst>
                <a:ext uri="{FF2B5EF4-FFF2-40B4-BE49-F238E27FC236}">
                  <a16:creationId xmlns:a16="http://schemas.microsoft.com/office/drawing/2014/main" id="{1E0E495A-7ADF-40B2-8E08-0262F4D675D4}"/>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946127" y="6390401"/>
              <a:ext cx="171042" cy="177149"/>
            </a:xfrm>
            <a:prstGeom prst="rect">
              <a:avLst/>
            </a:prstGeom>
          </p:spPr>
        </p:pic>
        <p:pic>
          <p:nvPicPr>
            <p:cNvPr id="14" name="Immagine 13">
              <a:extLst>
                <a:ext uri="{FF2B5EF4-FFF2-40B4-BE49-F238E27FC236}">
                  <a16:creationId xmlns:a16="http://schemas.microsoft.com/office/drawing/2014/main" id="{5F1CAA3B-C108-4C79-A69F-06D76B5544F5}"/>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272985" y="6390401"/>
              <a:ext cx="171042" cy="177149"/>
            </a:xfrm>
            <a:prstGeom prst="rect">
              <a:avLst/>
            </a:prstGeom>
          </p:spPr>
        </p:pic>
        <p:sp>
          <p:nvSpPr>
            <p:cNvPr id="16" name="Segnaposto numero diapositiva 5">
              <a:extLst>
                <a:ext uri="{FF2B5EF4-FFF2-40B4-BE49-F238E27FC236}">
                  <a16:creationId xmlns:a16="http://schemas.microsoft.com/office/drawing/2014/main" id="{11D199CD-47A2-41A2-A4BE-BEC32F8234F0}"/>
                </a:ext>
              </a:extLst>
            </p:cNvPr>
            <p:cNvSpPr txBox="1">
              <a:spLocks/>
            </p:cNvSpPr>
            <p:nvPr userDrawn="1"/>
          </p:nvSpPr>
          <p:spPr>
            <a:xfrm>
              <a:off x="5548510" y="6514295"/>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C5FEA64-AC8E-4671-99AE-E39248EBA11D}" type="slidenum">
                <a:rPr lang="it-IT" sz="1200" smtClean="0"/>
                <a:pPr/>
                <a:t>‹N›</a:t>
              </a:fld>
              <a:endParaRPr lang="it-IT" sz="1200"/>
            </a:p>
          </p:txBody>
        </p:sp>
        <p:sp>
          <p:nvSpPr>
            <p:cNvPr id="17" name="Rettangolo 16">
              <a:extLst>
                <a:ext uri="{FF2B5EF4-FFF2-40B4-BE49-F238E27FC236}">
                  <a16:creationId xmlns:a16="http://schemas.microsoft.com/office/drawing/2014/main" id="{8364A4C5-DF6E-4547-B020-90BC0BE94C7C}"/>
                </a:ext>
              </a:extLst>
            </p:cNvPr>
            <p:cNvSpPr/>
            <p:nvPr userDrawn="1"/>
          </p:nvSpPr>
          <p:spPr>
            <a:xfrm>
              <a:off x="-5401" y="6624393"/>
              <a:ext cx="9154800" cy="275023"/>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18" name="Connettore 1 9">
              <a:extLst>
                <a:ext uri="{FF2B5EF4-FFF2-40B4-BE49-F238E27FC236}">
                  <a16:creationId xmlns:a16="http://schemas.microsoft.com/office/drawing/2014/main" id="{E416C736-BFA4-4ABD-803D-5C4B66DDB0DF}"/>
                </a:ext>
              </a:extLst>
            </p:cNvPr>
            <p:cNvCxnSpPr>
              <a:cxnSpLocks/>
            </p:cNvCxnSpPr>
            <p:nvPr userDrawn="1"/>
          </p:nvCxnSpPr>
          <p:spPr>
            <a:xfrm>
              <a:off x="-5400" y="6650856"/>
              <a:ext cx="91548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19" name="Rectangle 1">
              <a:extLst>
                <a:ext uri="{FF2B5EF4-FFF2-40B4-BE49-F238E27FC236}">
                  <a16:creationId xmlns:a16="http://schemas.microsoft.com/office/drawing/2014/main" id="{C920D815-5517-49E0-91C8-468D6DB20BFF}"/>
                </a:ext>
              </a:extLst>
            </p:cNvPr>
            <p:cNvSpPr txBox="1">
              <a:spLocks noChangeArrowheads="1"/>
            </p:cNvSpPr>
            <p:nvPr userDrawn="1"/>
          </p:nvSpPr>
          <p:spPr bwMode="auto">
            <a:xfrm>
              <a:off x="3045621" y="6627137"/>
              <a:ext cx="3052759" cy="2462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10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1000" dirty="0" err="1">
                  <a:solidFill>
                    <a:schemeClr val="bg1"/>
                  </a:solidFill>
                  <a:ea typeface="MS Mincho" panose="02020609040205080304" pitchFamily="49" charset="-128"/>
                  <a:cs typeface="Times New Roman" panose="02020603050405020304" pitchFamily="18" charset="0"/>
                </a:rPr>
                <a:t>All</a:t>
              </a:r>
              <a:r>
                <a:rPr lang="it-IT" sz="1000" dirty="0">
                  <a:solidFill>
                    <a:schemeClr val="bg1"/>
                  </a:solidFill>
                  <a:ea typeface="MS Mincho" panose="02020609040205080304" pitchFamily="49" charset="-128"/>
                  <a:cs typeface="Times New Roman" panose="02020603050405020304" pitchFamily="18" charset="0"/>
                </a:rPr>
                <a:t> </a:t>
              </a:r>
              <a:r>
                <a:rPr lang="it-IT" sz="1000" dirty="0" err="1">
                  <a:solidFill>
                    <a:schemeClr val="bg1"/>
                  </a:solidFill>
                  <a:ea typeface="MS Mincho" panose="02020609040205080304" pitchFamily="49" charset="-128"/>
                  <a:cs typeface="Times New Roman" panose="02020603050405020304" pitchFamily="18" charset="0"/>
                </a:rPr>
                <a:t>rights</a:t>
              </a:r>
              <a:r>
                <a:rPr lang="it-IT" sz="1000" dirty="0">
                  <a:solidFill>
                    <a:schemeClr val="bg1"/>
                  </a:solidFill>
                  <a:ea typeface="MS Mincho" panose="02020609040205080304" pitchFamily="49" charset="-128"/>
                  <a:cs typeface="Times New Roman" panose="02020603050405020304" pitchFamily="18" charset="0"/>
                </a:rPr>
                <a:t> </a:t>
              </a:r>
              <a:r>
                <a:rPr lang="it-IT" sz="1000" dirty="0" err="1">
                  <a:solidFill>
                    <a:schemeClr val="bg1"/>
                  </a:solidFill>
                  <a:ea typeface="MS Mincho" panose="02020609040205080304" pitchFamily="49" charset="-128"/>
                  <a:cs typeface="Times New Roman" panose="02020603050405020304" pitchFamily="18" charset="0"/>
                </a:rPr>
                <a:t>reserved</a:t>
              </a:r>
              <a:r>
                <a:rPr lang="it-IT" sz="1000" dirty="0">
                  <a:solidFill>
                    <a:schemeClr val="bg1"/>
                  </a:solidFill>
                  <a:ea typeface="MS Mincho" panose="02020609040205080304" pitchFamily="49" charset="-128"/>
                  <a:cs typeface="Times New Roman" panose="02020603050405020304" pitchFamily="18" charset="0"/>
                </a:rPr>
                <a:t>.</a:t>
              </a:r>
            </a:p>
          </p:txBody>
        </p:sp>
        <p:sp>
          <p:nvSpPr>
            <p:cNvPr id="20" name="Rettangolo 19">
              <a:extLst>
                <a:ext uri="{FF2B5EF4-FFF2-40B4-BE49-F238E27FC236}">
                  <a16:creationId xmlns:a16="http://schemas.microsoft.com/office/drawing/2014/main" id="{4DBD1DAA-EAD2-4DF5-862A-9CE2B891B7EC}"/>
                </a:ext>
              </a:extLst>
            </p:cNvPr>
            <p:cNvSpPr/>
            <p:nvPr userDrawn="1"/>
          </p:nvSpPr>
          <p:spPr>
            <a:xfrm>
              <a:off x="-10848" y="6553871"/>
              <a:ext cx="9154848" cy="79722"/>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21" name="CasellaDiTesto 20">
              <a:extLst>
                <a:ext uri="{FF2B5EF4-FFF2-40B4-BE49-F238E27FC236}">
                  <a16:creationId xmlns:a16="http://schemas.microsoft.com/office/drawing/2014/main" id="{20C52AF6-95B2-419F-BD8F-AAB131A22A70}"/>
                </a:ext>
              </a:extLst>
            </p:cNvPr>
            <p:cNvSpPr txBox="1"/>
            <p:nvPr userDrawn="1"/>
          </p:nvSpPr>
          <p:spPr>
            <a:xfrm>
              <a:off x="1517073" y="6483847"/>
              <a:ext cx="6109854" cy="21544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2" name="Title 1"/>
          <p:cNvSpPr>
            <a:spLocks noGrp="1"/>
          </p:cNvSpPr>
          <p:nvPr>
            <p:ph type="ctrTitle"/>
          </p:nvPr>
        </p:nvSpPr>
        <p:spPr>
          <a:xfrm>
            <a:off x="990600" y="2402518"/>
            <a:ext cx="10363200" cy="1947030"/>
          </a:xfrm>
        </p:spPr>
        <p:txBody>
          <a:bodyPr anchor="b">
            <a:normAutofit/>
          </a:bodyPr>
          <a:lstStyle>
            <a:lvl1pPr algn="ctr">
              <a:defRPr sz="5400"/>
            </a:lvl1pPr>
          </a:lstStyle>
          <a:p>
            <a:r>
              <a:rPr lang="it-IT"/>
              <a:t>Fare clic per modificare lo stile del titolo dello schema</a:t>
            </a:r>
            <a:endParaRPr lang="en-US" dirty="0"/>
          </a:p>
        </p:txBody>
      </p:sp>
      <p:sp>
        <p:nvSpPr>
          <p:cNvPr id="4" name="Date Placeholder 3"/>
          <p:cNvSpPr>
            <a:spLocks noGrp="1"/>
          </p:cNvSpPr>
          <p:nvPr>
            <p:ph type="dt" sz="half" idx="10"/>
          </p:nvPr>
        </p:nvSpPr>
        <p:spPr/>
        <p:txBody>
          <a:bodyPr/>
          <a:lstStyle/>
          <a:p>
            <a:fld id="{3C8476FD-F20E-42BD-8E1C-102A6822DE68}" type="datetimeFigureOut">
              <a:rPr lang="it-IT" smtClean="0"/>
              <a:t>17/09/2025</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6" name="Slide Number Placeholder 5"/>
          <p:cNvSpPr>
            <a:spLocks noGrp="1"/>
          </p:cNvSpPr>
          <p:nvPr>
            <p:ph type="sldNum" sz="quarter" idx="12"/>
          </p:nvPr>
        </p:nvSpPr>
        <p:spPr/>
        <p:txBody>
          <a:bodyPr/>
          <a:lstStyle/>
          <a:p>
            <a:fld id="{3A305524-7EB4-4B6F-8A09-582E106B43AF}" type="slidenum">
              <a:rPr lang="it-IT" smtClean="0"/>
              <a:t>‹N›</a:t>
            </a:fld>
            <a:endParaRPr lang="it-IT" dirty="0"/>
          </a:p>
        </p:txBody>
      </p:sp>
      <p:pic>
        <p:nvPicPr>
          <p:cNvPr id="7" name="Immagine 6">
            <a:extLst>
              <a:ext uri="{FF2B5EF4-FFF2-40B4-BE49-F238E27FC236}">
                <a16:creationId xmlns:a16="http://schemas.microsoft.com/office/drawing/2014/main" id="{70C19789-5F54-4EAB-9AF8-3CEFB4E141EA}"/>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511714" y="249378"/>
            <a:ext cx="3168572" cy="2153140"/>
          </a:xfrm>
          <a:prstGeom prst="rect">
            <a:avLst/>
          </a:prstGeom>
        </p:spPr>
      </p:pic>
      <p:sp>
        <p:nvSpPr>
          <p:cNvPr id="24" name="Rettangolo 23">
            <a:extLst>
              <a:ext uri="{FF2B5EF4-FFF2-40B4-BE49-F238E27FC236}">
                <a16:creationId xmlns:a16="http://schemas.microsoft.com/office/drawing/2014/main" id="{10642F7D-BB07-4E1F-ABAC-CAA1BFCE3426}"/>
              </a:ext>
            </a:extLst>
          </p:cNvPr>
          <p:cNvSpPr/>
          <p:nvPr userDrawn="1"/>
        </p:nvSpPr>
        <p:spPr>
          <a:xfrm>
            <a:off x="6007331" y="4904510"/>
            <a:ext cx="1390683" cy="4488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3" name="Subtitle 2"/>
          <p:cNvSpPr>
            <a:spLocks noGrp="1"/>
          </p:cNvSpPr>
          <p:nvPr>
            <p:ph type="subTitle" idx="1"/>
          </p:nvPr>
        </p:nvSpPr>
        <p:spPr>
          <a:xfrm>
            <a:off x="1523999" y="4449933"/>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Tree>
    <p:extLst>
      <p:ext uri="{BB962C8B-B14F-4D97-AF65-F5344CB8AC3E}">
        <p14:creationId xmlns:p14="http://schemas.microsoft.com/office/powerpoint/2010/main" val="10030384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grpSp>
        <p:nvGrpSpPr>
          <p:cNvPr id="8" name="Gruppo 7">
            <a:extLst>
              <a:ext uri="{FF2B5EF4-FFF2-40B4-BE49-F238E27FC236}">
                <a16:creationId xmlns:a16="http://schemas.microsoft.com/office/drawing/2014/main" id="{B04BE8CC-9A1D-42A9-9F63-2E0A47B8F19D}"/>
              </a:ext>
            </a:extLst>
          </p:cNvPr>
          <p:cNvGrpSpPr/>
          <p:nvPr userDrawn="1"/>
        </p:nvGrpSpPr>
        <p:grpSpPr>
          <a:xfrm>
            <a:off x="-14400" y="5381477"/>
            <a:ext cx="12213600" cy="1488250"/>
            <a:chOff x="-10800" y="5381477"/>
            <a:chExt cx="9160200" cy="1488250"/>
          </a:xfrm>
        </p:grpSpPr>
        <p:grpSp>
          <p:nvGrpSpPr>
            <p:cNvPr id="29" name="Gruppo 28">
              <a:extLst>
                <a:ext uri="{FF2B5EF4-FFF2-40B4-BE49-F238E27FC236}">
                  <a16:creationId xmlns:a16="http://schemas.microsoft.com/office/drawing/2014/main" id="{CB3D4888-2CC9-4926-99A7-5C3010491EDD}"/>
                </a:ext>
              </a:extLst>
            </p:cNvPr>
            <p:cNvGrpSpPr/>
            <p:nvPr userDrawn="1"/>
          </p:nvGrpSpPr>
          <p:grpSpPr>
            <a:xfrm>
              <a:off x="-10800" y="5381477"/>
              <a:ext cx="9160200" cy="1488250"/>
              <a:chOff x="-10800" y="5381477"/>
              <a:chExt cx="9160200" cy="1488250"/>
            </a:xfrm>
          </p:grpSpPr>
          <p:pic>
            <p:nvPicPr>
              <p:cNvPr id="7" name="Immagine 12">
                <a:extLst>
                  <a:ext uri="{FF2B5EF4-FFF2-40B4-BE49-F238E27FC236}">
                    <a16:creationId xmlns:a16="http://schemas.microsoft.com/office/drawing/2014/main" id="{0581B283-1F68-49A3-B81B-F7AADD33C6F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98259" y="5381477"/>
                <a:ext cx="2831869" cy="1180867"/>
              </a:xfrm>
              <a:prstGeom prst="rect">
                <a:avLst/>
              </a:prstGeom>
            </p:spPr>
          </p:pic>
          <p:sp>
            <p:nvSpPr>
              <p:cNvPr id="18" name="Rettangolo 17">
                <a:extLst>
                  <a:ext uri="{FF2B5EF4-FFF2-40B4-BE49-F238E27FC236}">
                    <a16:creationId xmlns:a16="http://schemas.microsoft.com/office/drawing/2014/main" id="{15C5F511-A3F7-47FC-90D9-88B6F6F019BD}"/>
                  </a:ext>
                </a:extLst>
              </p:cNvPr>
              <p:cNvSpPr/>
              <p:nvPr userDrawn="1"/>
            </p:nvSpPr>
            <p:spPr>
              <a:xfrm>
                <a:off x="-5400" y="6655805"/>
                <a:ext cx="9154800" cy="20219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19" name="Connettore 1 9">
                <a:extLst>
                  <a:ext uri="{FF2B5EF4-FFF2-40B4-BE49-F238E27FC236}">
                    <a16:creationId xmlns:a16="http://schemas.microsoft.com/office/drawing/2014/main" id="{93BC29AD-E225-4807-90CE-64BEF7F4F038}"/>
                  </a:ext>
                </a:extLst>
              </p:cNvPr>
              <p:cNvCxnSpPr>
                <a:cxnSpLocks/>
              </p:cNvCxnSpPr>
              <p:nvPr userDrawn="1"/>
            </p:nvCxnSpPr>
            <p:spPr>
              <a:xfrm>
                <a:off x="-5400" y="6660568"/>
                <a:ext cx="91548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20" name="Rectangle 1">
                <a:extLst>
                  <a:ext uri="{FF2B5EF4-FFF2-40B4-BE49-F238E27FC236}">
                    <a16:creationId xmlns:a16="http://schemas.microsoft.com/office/drawing/2014/main" id="{4DF14DCF-25C3-43FC-AA07-941BC9FB5B02}"/>
                  </a:ext>
                </a:extLst>
              </p:cNvPr>
              <p:cNvSpPr txBox="1">
                <a:spLocks noChangeArrowheads="1"/>
              </p:cNvSpPr>
              <p:nvPr userDrawn="1"/>
            </p:nvSpPr>
            <p:spPr bwMode="auto">
              <a:xfrm>
                <a:off x="3338369" y="6654281"/>
                <a:ext cx="2467262" cy="215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8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800" dirty="0" err="1">
                    <a:solidFill>
                      <a:schemeClr val="bg1"/>
                    </a:solidFill>
                    <a:ea typeface="MS Mincho" panose="02020609040205080304" pitchFamily="49" charset="-128"/>
                    <a:cs typeface="Times New Roman" panose="02020603050405020304" pitchFamily="18" charset="0"/>
                  </a:rPr>
                  <a:t>All</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rights</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reserved</a:t>
                </a:r>
                <a:r>
                  <a:rPr lang="it-IT" sz="800" dirty="0">
                    <a:solidFill>
                      <a:schemeClr val="bg1"/>
                    </a:solidFill>
                    <a:ea typeface="MS Mincho" panose="02020609040205080304" pitchFamily="49" charset="-128"/>
                    <a:cs typeface="Times New Roman" panose="02020603050405020304" pitchFamily="18" charset="0"/>
                  </a:rPr>
                  <a:t>.</a:t>
                </a:r>
              </a:p>
            </p:txBody>
          </p:sp>
          <p:pic>
            <p:nvPicPr>
              <p:cNvPr id="23" name="Immagine 22">
                <a:extLst>
                  <a:ext uri="{FF2B5EF4-FFF2-40B4-BE49-F238E27FC236}">
                    <a16:creationId xmlns:a16="http://schemas.microsoft.com/office/drawing/2014/main" id="{AEC1289D-5548-41B7-908F-C27BDE42D648}"/>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677139" y="6473865"/>
                <a:ext cx="85240" cy="88283"/>
              </a:xfrm>
              <a:prstGeom prst="rect">
                <a:avLst/>
              </a:prstGeom>
            </p:spPr>
          </p:pic>
          <p:pic>
            <p:nvPicPr>
              <p:cNvPr id="24" name="Immagine 23">
                <a:extLst>
                  <a:ext uri="{FF2B5EF4-FFF2-40B4-BE49-F238E27FC236}">
                    <a16:creationId xmlns:a16="http://schemas.microsoft.com/office/drawing/2014/main" id="{A6F83E13-BE66-4760-A5AA-F504AD542C89}"/>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584237" y="6473866"/>
                <a:ext cx="85240" cy="88283"/>
              </a:xfrm>
              <a:prstGeom prst="rect">
                <a:avLst/>
              </a:prstGeom>
            </p:spPr>
          </p:pic>
          <p:pic>
            <p:nvPicPr>
              <p:cNvPr id="25" name="Immagine 24">
                <a:extLst>
                  <a:ext uri="{FF2B5EF4-FFF2-40B4-BE49-F238E27FC236}">
                    <a16:creationId xmlns:a16="http://schemas.microsoft.com/office/drawing/2014/main" id="{CB99B185-3242-46CA-9531-8B6520CFB9CC}"/>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81" t="84918" r="82747"/>
              <a:stretch/>
            </p:blipFill>
            <p:spPr>
              <a:xfrm>
                <a:off x="1712740" y="6336380"/>
                <a:ext cx="233387" cy="241720"/>
              </a:xfrm>
              <a:prstGeom prst="rect">
                <a:avLst/>
              </a:prstGeom>
            </p:spPr>
          </p:pic>
          <p:pic>
            <p:nvPicPr>
              <p:cNvPr id="26" name="Immagine 25">
                <a:extLst>
                  <a:ext uri="{FF2B5EF4-FFF2-40B4-BE49-F238E27FC236}">
                    <a16:creationId xmlns:a16="http://schemas.microsoft.com/office/drawing/2014/main" id="{F711A16A-27D5-4EAB-BDCE-DA0DB025CF3D}"/>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920537" y="6466033"/>
                <a:ext cx="85240" cy="88283"/>
              </a:xfrm>
              <a:prstGeom prst="rect">
                <a:avLst/>
              </a:prstGeom>
            </p:spPr>
          </p:pic>
          <p:pic>
            <p:nvPicPr>
              <p:cNvPr id="27" name="Immagine 26">
                <a:extLst>
                  <a:ext uri="{FF2B5EF4-FFF2-40B4-BE49-F238E27FC236}">
                    <a16:creationId xmlns:a16="http://schemas.microsoft.com/office/drawing/2014/main" id="{7275E7F3-AACD-4F80-AAF3-B9A1A5BC0240}"/>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946127" y="6390401"/>
                <a:ext cx="171042" cy="177149"/>
              </a:xfrm>
              <a:prstGeom prst="rect">
                <a:avLst/>
              </a:prstGeom>
            </p:spPr>
          </p:pic>
          <p:pic>
            <p:nvPicPr>
              <p:cNvPr id="28" name="Immagine 27">
                <a:extLst>
                  <a:ext uri="{FF2B5EF4-FFF2-40B4-BE49-F238E27FC236}">
                    <a16:creationId xmlns:a16="http://schemas.microsoft.com/office/drawing/2014/main" id="{460BA958-AF79-4EE1-8B57-84A4270FF1EC}"/>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272985" y="6390401"/>
                <a:ext cx="171042" cy="177149"/>
              </a:xfrm>
              <a:prstGeom prst="rect">
                <a:avLst/>
              </a:prstGeom>
            </p:spPr>
          </p:pic>
          <p:sp>
            <p:nvSpPr>
              <p:cNvPr id="21" name="Rettangolo 20">
                <a:extLst>
                  <a:ext uri="{FF2B5EF4-FFF2-40B4-BE49-F238E27FC236}">
                    <a16:creationId xmlns:a16="http://schemas.microsoft.com/office/drawing/2014/main" id="{B9486729-1DBC-46DE-BD8E-5A68E2F6AE21}"/>
                  </a:ext>
                </a:extLst>
              </p:cNvPr>
              <p:cNvSpPr/>
              <p:nvPr userDrawn="1"/>
            </p:nvSpPr>
            <p:spPr>
              <a:xfrm>
                <a:off x="-10800" y="6545718"/>
                <a:ext cx="9154800" cy="98360"/>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22" name="CasellaDiTesto 21">
                <a:extLst>
                  <a:ext uri="{FF2B5EF4-FFF2-40B4-BE49-F238E27FC236}">
                    <a16:creationId xmlns:a16="http://schemas.microsoft.com/office/drawing/2014/main" id="{D7E4846F-DD28-4199-A42D-030CB20C65F6}"/>
                  </a:ext>
                </a:extLst>
              </p:cNvPr>
              <p:cNvSpPr txBox="1"/>
              <p:nvPr userDrawn="1"/>
            </p:nvSpPr>
            <p:spPr>
              <a:xfrm>
                <a:off x="1517073" y="6478760"/>
                <a:ext cx="6109854" cy="21544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31" name="Rettangolo 30">
              <a:extLst>
                <a:ext uri="{FF2B5EF4-FFF2-40B4-BE49-F238E27FC236}">
                  <a16:creationId xmlns:a16="http://schemas.microsoft.com/office/drawing/2014/main" id="{5FC30685-E656-420C-B7D0-0AB4DBB7E684}"/>
                </a:ext>
              </a:extLst>
            </p:cNvPr>
            <p:cNvSpPr/>
            <p:nvPr userDrawn="1"/>
          </p:nvSpPr>
          <p:spPr>
            <a:xfrm>
              <a:off x="6115050" y="5477304"/>
              <a:ext cx="781397" cy="324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grpSp>
      <p:pic>
        <p:nvPicPr>
          <p:cNvPr id="30" name="Immagine 29">
            <a:extLst>
              <a:ext uri="{FF2B5EF4-FFF2-40B4-BE49-F238E27FC236}">
                <a16:creationId xmlns:a16="http://schemas.microsoft.com/office/drawing/2014/main" id="{E6348CF3-4FE2-4EED-ABEF-9D9DC26D77A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581656" y="153998"/>
            <a:ext cx="2389865" cy="570912"/>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C8476FD-F20E-42BD-8E1C-102A6822DE68}" type="datetimeFigureOut">
              <a:rPr lang="it-IT" smtClean="0"/>
              <a:t>17/09/2025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A305524-7EB4-4B6F-8A09-582E106B43AF}" type="slidenum">
              <a:rPr lang="it-IT" smtClean="0"/>
              <a:t>‹N›</a:t>
            </a:fld>
            <a:endParaRPr lang="it-IT"/>
          </a:p>
        </p:txBody>
      </p:sp>
    </p:spTree>
    <p:extLst>
      <p:ext uri="{BB962C8B-B14F-4D97-AF65-F5344CB8AC3E}">
        <p14:creationId xmlns:p14="http://schemas.microsoft.com/office/powerpoint/2010/main" val="18078836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grpSp>
        <p:nvGrpSpPr>
          <p:cNvPr id="21" name="Gruppo 20">
            <a:extLst>
              <a:ext uri="{FF2B5EF4-FFF2-40B4-BE49-F238E27FC236}">
                <a16:creationId xmlns:a16="http://schemas.microsoft.com/office/drawing/2014/main" id="{40C47C5B-9C11-4201-AC86-DDC6F836EEE0}"/>
              </a:ext>
            </a:extLst>
          </p:cNvPr>
          <p:cNvGrpSpPr/>
          <p:nvPr userDrawn="1"/>
        </p:nvGrpSpPr>
        <p:grpSpPr>
          <a:xfrm>
            <a:off x="-14400" y="5381477"/>
            <a:ext cx="12213600" cy="1488250"/>
            <a:chOff x="-10800" y="5381477"/>
            <a:chExt cx="9160200" cy="1488250"/>
          </a:xfrm>
        </p:grpSpPr>
        <p:grpSp>
          <p:nvGrpSpPr>
            <p:cNvPr id="22" name="Gruppo 21">
              <a:extLst>
                <a:ext uri="{FF2B5EF4-FFF2-40B4-BE49-F238E27FC236}">
                  <a16:creationId xmlns:a16="http://schemas.microsoft.com/office/drawing/2014/main" id="{F5B5799F-DA87-40F1-8B90-199FFA864653}"/>
                </a:ext>
              </a:extLst>
            </p:cNvPr>
            <p:cNvGrpSpPr/>
            <p:nvPr userDrawn="1"/>
          </p:nvGrpSpPr>
          <p:grpSpPr>
            <a:xfrm>
              <a:off x="-10800" y="5381477"/>
              <a:ext cx="9160200" cy="1488250"/>
              <a:chOff x="-10800" y="5381477"/>
              <a:chExt cx="9160200" cy="1488250"/>
            </a:xfrm>
          </p:grpSpPr>
          <p:pic>
            <p:nvPicPr>
              <p:cNvPr id="24" name="Immagine 12">
                <a:extLst>
                  <a:ext uri="{FF2B5EF4-FFF2-40B4-BE49-F238E27FC236}">
                    <a16:creationId xmlns:a16="http://schemas.microsoft.com/office/drawing/2014/main" id="{413C2055-314F-49C5-9484-42F723CD2A6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98259" y="5381477"/>
                <a:ext cx="2831869" cy="1180867"/>
              </a:xfrm>
              <a:prstGeom prst="rect">
                <a:avLst/>
              </a:prstGeom>
            </p:spPr>
          </p:pic>
          <p:sp>
            <p:nvSpPr>
              <p:cNvPr id="25" name="Rettangolo 24">
                <a:extLst>
                  <a:ext uri="{FF2B5EF4-FFF2-40B4-BE49-F238E27FC236}">
                    <a16:creationId xmlns:a16="http://schemas.microsoft.com/office/drawing/2014/main" id="{A1992CB2-6E21-45CE-9AAB-75284FC22DFD}"/>
                  </a:ext>
                </a:extLst>
              </p:cNvPr>
              <p:cNvSpPr/>
              <p:nvPr userDrawn="1"/>
            </p:nvSpPr>
            <p:spPr>
              <a:xfrm>
                <a:off x="-5400" y="6655805"/>
                <a:ext cx="9154800" cy="20219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26" name="Connettore 1 9">
                <a:extLst>
                  <a:ext uri="{FF2B5EF4-FFF2-40B4-BE49-F238E27FC236}">
                    <a16:creationId xmlns:a16="http://schemas.microsoft.com/office/drawing/2014/main" id="{F6770EC5-B952-425C-A852-C7247DE2AB0B}"/>
                  </a:ext>
                </a:extLst>
              </p:cNvPr>
              <p:cNvCxnSpPr>
                <a:cxnSpLocks/>
              </p:cNvCxnSpPr>
              <p:nvPr userDrawn="1"/>
            </p:nvCxnSpPr>
            <p:spPr>
              <a:xfrm>
                <a:off x="-5400" y="6660568"/>
                <a:ext cx="91548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27" name="Rectangle 1">
                <a:extLst>
                  <a:ext uri="{FF2B5EF4-FFF2-40B4-BE49-F238E27FC236}">
                    <a16:creationId xmlns:a16="http://schemas.microsoft.com/office/drawing/2014/main" id="{9EB073F3-47EF-46EE-B6DA-297C89B6037F}"/>
                  </a:ext>
                </a:extLst>
              </p:cNvPr>
              <p:cNvSpPr txBox="1">
                <a:spLocks noChangeArrowheads="1"/>
              </p:cNvSpPr>
              <p:nvPr userDrawn="1"/>
            </p:nvSpPr>
            <p:spPr bwMode="auto">
              <a:xfrm>
                <a:off x="3338369" y="6654281"/>
                <a:ext cx="2467262" cy="215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8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800" dirty="0" err="1">
                    <a:solidFill>
                      <a:schemeClr val="bg1"/>
                    </a:solidFill>
                    <a:ea typeface="MS Mincho" panose="02020609040205080304" pitchFamily="49" charset="-128"/>
                    <a:cs typeface="Times New Roman" panose="02020603050405020304" pitchFamily="18" charset="0"/>
                  </a:rPr>
                  <a:t>All</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rights</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reserved</a:t>
                </a:r>
                <a:r>
                  <a:rPr lang="it-IT" sz="800" dirty="0">
                    <a:solidFill>
                      <a:schemeClr val="bg1"/>
                    </a:solidFill>
                    <a:ea typeface="MS Mincho" panose="02020609040205080304" pitchFamily="49" charset="-128"/>
                    <a:cs typeface="Times New Roman" panose="02020603050405020304" pitchFamily="18" charset="0"/>
                  </a:rPr>
                  <a:t>.</a:t>
                </a:r>
              </a:p>
            </p:txBody>
          </p:sp>
          <p:pic>
            <p:nvPicPr>
              <p:cNvPr id="28" name="Immagine 27">
                <a:extLst>
                  <a:ext uri="{FF2B5EF4-FFF2-40B4-BE49-F238E27FC236}">
                    <a16:creationId xmlns:a16="http://schemas.microsoft.com/office/drawing/2014/main" id="{DB01E44E-EB0D-4516-8B7A-B16A5C51C8C3}"/>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677139" y="6473865"/>
                <a:ext cx="85240" cy="88283"/>
              </a:xfrm>
              <a:prstGeom prst="rect">
                <a:avLst/>
              </a:prstGeom>
            </p:spPr>
          </p:pic>
          <p:pic>
            <p:nvPicPr>
              <p:cNvPr id="29" name="Immagine 28">
                <a:extLst>
                  <a:ext uri="{FF2B5EF4-FFF2-40B4-BE49-F238E27FC236}">
                    <a16:creationId xmlns:a16="http://schemas.microsoft.com/office/drawing/2014/main" id="{933E823E-A41D-4F17-9AE3-182DB675F1D3}"/>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584237" y="6473866"/>
                <a:ext cx="85240" cy="88283"/>
              </a:xfrm>
              <a:prstGeom prst="rect">
                <a:avLst/>
              </a:prstGeom>
            </p:spPr>
          </p:pic>
          <p:pic>
            <p:nvPicPr>
              <p:cNvPr id="30" name="Immagine 29">
                <a:extLst>
                  <a:ext uri="{FF2B5EF4-FFF2-40B4-BE49-F238E27FC236}">
                    <a16:creationId xmlns:a16="http://schemas.microsoft.com/office/drawing/2014/main" id="{7F0B2F08-631D-4339-9442-9D37D625BB24}"/>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81" t="84918" r="82747"/>
              <a:stretch/>
            </p:blipFill>
            <p:spPr>
              <a:xfrm>
                <a:off x="1712740" y="6336380"/>
                <a:ext cx="233387" cy="241720"/>
              </a:xfrm>
              <a:prstGeom prst="rect">
                <a:avLst/>
              </a:prstGeom>
            </p:spPr>
          </p:pic>
          <p:pic>
            <p:nvPicPr>
              <p:cNvPr id="31" name="Immagine 30">
                <a:extLst>
                  <a:ext uri="{FF2B5EF4-FFF2-40B4-BE49-F238E27FC236}">
                    <a16:creationId xmlns:a16="http://schemas.microsoft.com/office/drawing/2014/main" id="{9BF4512B-4D7F-4542-985F-33BCD41607DB}"/>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920537" y="6466033"/>
                <a:ext cx="85240" cy="88283"/>
              </a:xfrm>
              <a:prstGeom prst="rect">
                <a:avLst/>
              </a:prstGeom>
            </p:spPr>
          </p:pic>
          <p:pic>
            <p:nvPicPr>
              <p:cNvPr id="32" name="Immagine 31">
                <a:extLst>
                  <a:ext uri="{FF2B5EF4-FFF2-40B4-BE49-F238E27FC236}">
                    <a16:creationId xmlns:a16="http://schemas.microsoft.com/office/drawing/2014/main" id="{203C156E-8EE8-4D68-B964-6E16E474A28C}"/>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946127" y="6390401"/>
                <a:ext cx="171042" cy="177149"/>
              </a:xfrm>
              <a:prstGeom prst="rect">
                <a:avLst/>
              </a:prstGeom>
            </p:spPr>
          </p:pic>
          <p:pic>
            <p:nvPicPr>
              <p:cNvPr id="33" name="Immagine 32">
                <a:extLst>
                  <a:ext uri="{FF2B5EF4-FFF2-40B4-BE49-F238E27FC236}">
                    <a16:creationId xmlns:a16="http://schemas.microsoft.com/office/drawing/2014/main" id="{6D897D38-E17E-430A-9718-77D582BEBDA5}"/>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272985" y="6390401"/>
                <a:ext cx="171042" cy="177149"/>
              </a:xfrm>
              <a:prstGeom prst="rect">
                <a:avLst/>
              </a:prstGeom>
            </p:spPr>
          </p:pic>
          <p:sp>
            <p:nvSpPr>
              <p:cNvPr id="34" name="Rettangolo 33">
                <a:extLst>
                  <a:ext uri="{FF2B5EF4-FFF2-40B4-BE49-F238E27FC236}">
                    <a16:creationId xmlns:a16="http://schemas.microsoft.com/office/drawing/2014/main" id="{03B499C1-69B4-4851-A776-5D182C6D7B2B}"/>
                  </a:ext>
                </a:extLst>
              </p:cNvPr>
              <p:cNvSpPr/>
              <p:nvPr userDrawn="1"/>
            </p:nvSpPr>
            <p:spPr>
              <a:xfrm>
                <a:off x="-10800" y="6545718"/>
                <a:ext cx="9154800" cy="98360"/>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35" name="CasellaDiTesto 34">
                <a:extLst>
                  <a:ext uri="{FF2B5EF4-FFF2-40B4-BE49-F238E27FC236}">
                    <a16:creationId xmlns:a16="http://schemas.microsoft.com/office/drawing/2014/main" id="{09375988-EE4C-4C1E-8777-49C592DEE09A}"/>
                  </a:ext>
                </a:extLst>
              </p:cNvPr>
              <p:cNvSpPr txBox="1"/>
              <p:nvPr userDrawn="1"/>
            </p:nvSpPr>
            <p:spPr>
              <a:xfrm>
                <a:off x="1517073" y="6478760"/>
                <a:ext cx="6109854" cy="21544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23" name="Rettangolo 22">
              <a:extLst>
                <a:ext uri="{FF2B5EF4-FFF2-40B4-BE49-F238E27FC236}">
                  <a16:creationId xmlns:a16="http://schemas.microsoft.com/office/drawing/2014/main" id="{0E94045B-6322-4B4F-B8B3-C485EC2506C0}"/>
                </a:ext>
              </a:extLst>
            </p:cNvPr>
            <p:cNvSpPr/>
            <p:nvPr userDrawn="1"/>
          </p:nvSpPr>
          <p:spPr>
            <a:xfrm>
              <a:off x="6115050" y="5477304"/>
              <a:ext cx="781397" cy="324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grpSp>
      <p:pic>
        <p:nvPicPr>
          <p:cNvPr id="20" name="Immagine 19">
            <a:extLst>
              <a:ext uri="{FF2B5EF4-FFF2-40B4-BE49-F238E27FC236}">
                <a16:creationId xmlns:a16="http://schemas.microsoft.com/office/drawing/2014/main" id="{D3557B4D-0555-4103-BFB3-61B823629575}"/>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581656" y="153998"/>
            <a:ext cx="2389865" cy="570912"/>
          </a:xfrm>
          <a:prstGeom prst="rect">
            <a:avLst/>
          </a:prstGeom>
        </p:spPr>
      </p:pic>
      <p:sp>
        <p:nvSpPr>
          <p:cNvPr id="2" name="Title 1"/>
          <p:cNvSpPr>
            <a:spLocks noGrp="1"/>
          </p:cNvSpPr>
          <p:nvPr>
            <p:ph type="title"/>
          </p:nvPr>
        </p:nvSpPr>
        <p:spPr>
          <a:xfrm>
            <a:off x="831851" y="1709740"/>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C8476FD-F20E-42BD-8E1C-102A6822DE68}" type="datetimeFigureOut">
              <a:rPr lang="it-IT" smtClean="0"/>
              <a:t>17/09/2025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A305524-7EB4-4B6F-8A09-582E106B43AF}" type="slidenum">
              <a:rPr lang="it-IT" smtClean="0"/>
              <a:t>‹N›</a:t>
            </a:fld>
            <a:endParaRPr lang="it-IT"/>
          </a:p>
        </p:txBody>
      </p:sp>
    </p:spTree>
    <p:extLst>
      <p:ext uri="{BB962C8B-B14F-4D97-AF65-F5344CB8AC3E}">
        <p14:creationId xmlns:p14="http://schemas.microsoft.com/office/powerpoint/2010/main" val="10988883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grpSp>
        <p:nvGrpSpPr>
          <p:cNvPr id="22" name="Gruppo 21">
            <a:extLst>
              <a:ext uri="{FF2B5EF4-FFF2-40B4-BE49-F238E27FC236}">
                <a16:creationId xmlns:a16="http://schemas.microsoft.com/office/drawing/2014/main" id="{C3316917-19E4-4113-A10F-3F42FD927B44}"/>
              </a:ext>
            </a:extLst>
          </p:cNvPr>
          <p:cNvGrpSpPr/>
          <p:nvPr userDrawn="1"/>
        </p:nvGrpSpPr>
        <p:grpSpPr>
          <a:xfrm>
            <a:off x="-14400" y="5381477"/>
            <a:ext cx="12213600" cy="1488250"/>
            <a:chOff x="-10800" y="5381477"/>
            <a:chExt cx="9160200" cy="1488250"/>
          </a:xfrm>
        </p:grpSpPr>
        <p:grpSp>
          <p:nvGrpSpPr>
            <p:cNvPr id="23" name="Gruppo 22">
              <a:extLst>
                <a:ext uri="{FF2B5EF4-FFF2-40B4-BE49-F238E27FC236}">
                  <a16:creationId xmlns:a16="http://schemas.microsoft.com/office/drawing/2014/main" id="{CBBFDDFA-6067-424E-A28A-75A483295F61}"/>
                </a:ext>
              </a:extLst>
            </p:cNvPr>
            <p:cNvGrpSpPr/>
            <p:nvPr userDrawn="1"/>
          </p:nvGrpSpPr>
          <p:grpSpPr>
            <a:xfrm>
              <a:off x="-10800" y="5381477"/>
              <a:ext cx="9160200" cy="1488250"/>
              <a:chOff x="-10800" y="5381477"/>
              <a:chExt cx="9160200" cy="1488250"/>
            </a:xfrm>
          </p:grpSpPr>
          <p:pic>
            <p:nvPicPr>
              <p:cNvPr id="25" name="Immagine 12">
                <a:extLst>
                  <a:ext uri="{FF2B5EF4-FFF2-40B4-BE49-F238E27FC236}">
                    <a16:creationId xmlns:a16="http://schemas.microsoft.com/office/drawing/2014/main" id="{A9515932-E000-48C5-A1C2-A4ADEE73343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98259" y="5381477"/>
                <a:ext cx="2831869" cy="1180867"/>
              </a:xfrm>
              <a:prstGeom prst="rect">
                <a:avLst/>
              </a:prstGeom>
            </p:spPr>
          </p:pic>
          <p:sp>
            <p:nvSpPr>
              <p:cNvPr id="26" name="Rettangolo 25">
                <a:extLst>
                  <a:ext uri="{FF2B5EF4-FFF2-40B4-BE49-F238E27FC236}">
                    <a16:creationId xmlns:a16="http://schemas.microsoft.com/office/drawing/2014/main" id="{F94543BC-BE67-407F-AFE7-95A7E1E937F3}"/>
                  </a:ext>
                </a:extLst>
              </p:cNvPr>
              <p:cNvSpPr/>
              <p:nvPr userDrawn="1"/>
            </p:nvSpPr>
            <p:spPr>
              <a:xfrm>
                <a:off x="-5400" y="6655805"/>
                <a:ext cx="9154800" cy="20219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27" name="Connettore 1 9">
                <a:extLst>
                  <a:ext uri="{FF2B5EF4-FFF2-40B4-BE49-F238E27FC236}">
                    <a16:creationId xmlns:a16="http://schemas.microsoft.com/office/drawing/2014/main" id="{A3B30E02-6B0B-4B27-BC0F-74EC55060141}"/>
                  </a:ext>
                </a:extLst>
              </p:cNvPr>
              <p:cNvCxnSpPr>
                <a:cxnSpLocks/>
              </p:cNvCxnSpPr>
              <p:nvPr userDrawn="1"/>
            </p:nvCxnSpPr>
            <p:spPr>
              <a:xfrm>
                <a:off x="-5400" y="6660568"/>
                <a:ext cx="91548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28" name="Rectangle 1">
                <a:extLst>
                  <a:ext uri="{FF2B5EF4-FFF2-40B4-BE49-F238E27FC236}">
                    <a16:creationId xmlns:a16="http://schemas.microsoft.com/office/drawing/2014/main" id="{1B0ADF3E-DF78-4297-97E2-B87AB05F8452}"/>
                  </a:ext>
                </a:extLst>
              </p:cNvPr>
              <p:cNvSpPr txBox="1">
                <a:spLocks noChangeArrowheads="1"/>
              </p:cNvSpPr>
              <p:nvPr userDrawn="1"/>
            </p:nvSpPr>
            <p:spPr bwMode="auto">
              <a:xfrm>
                <a:off x="3338369" y="6654281"/>
                <a:ext cx="2467262" cy="215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8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800" dirty="0" err="1">
                    <a:solidFill>
                      <a:schemeClr val="bg1"/>
                    </a:solidFill>
                    <a:ea typeface="MS Mincho" panose="02020609040205080304" pitchFamily="49" charset="-128"/>
                    <a:cs typeface="Times New Roman" panose="02020603050405020304" pitchFamily="18" charset="0"/>
                  </a:rPr>
                  <a:t>All</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rights</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reserved</a:t>
                </a:r>
                <a:r>
                  <a:rPr lang="it-IT" sz="800" dirty="0">
                    <a:solidFill>
                      <a:schemeClr val="bg1"/>
                    </a:solidFill>
                    <a:ea typeface="MS Mincho" panose="02020609040205080304" pitchFamily="49" charset="-128"/>
                    <a:cs typeface="Times New Roman" panose="02020603050405020304" pitchFamily="18" charset="0"/>
                  </a:rPr>
                  <a:t>.</a:t>
                </a:r>
              </a:p>
            </p:txBody>
          </p:sp>
          <p:pic>
            <p:nvPicPr>
              <p:cNvPr id="29" name="Immagine 28">
                <a:extLst>
                  <a:ext uri="{FF2B5EF4-FFF2-40B4-BE49-F238E27FC236}">
                    <a16:creationId xmlns:a16="http://schemas.microsoft.com/office/drawing/2014/main" id="{864926F6-70C1-40E4-9A7B-059858778A6C}"/>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677139" y="6473865"/>
                <a:ext cx="85240" cy="88283"/>
              </a:xfrm>
              <a:prstGeom prst="rect">
                <a:avLst/>
              </a:prstGeom>
            </p:spPr>
          </p:pic>
          <p:pic>
            <p:nvPicPr>
              <p:cNvPr id="30" name="Immagine 29">
                <a:extLst>
                  <a:ext uri="{FF2B5EF4-FFF2-40B4-BE49-F238E27FC236}">
                    <a16:creationId xmlns:a16="http://schemas.microsoft.com/office/drawing/2014/main" id="{794488C1-01FF-4BE7-B88D-1E27CFE4C9F0}"/>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584237" y="6473866"/>
                <a:ext cx="85240" cy="88283"/>
              </a:xfrm>
              <a:prstGeom prst="rect">
                <a:avLst/>
              </a:prstGeom>
            </p:spPr>
          </p:pic>
          <p:pic>
            <p:nvPicPr>
              <p:cNvPr id="31" name="Immagine 30">
                <a:extLst>
                  <a:ext uri="{FF2B5EF4-FFF2-40B4-BE49-F238E27FC236}">
                    <a16:creationId xmlns:a16="http://schemas.microsoft.com/office/drawing/2014/main" id="{5D078285-3EA7-4B08-A747-77B2E508C111}"/>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81" t="84918" r="82747"/>
              <a:stretch/>
            </p:blipFill>
            <p:spPr>
              <a:xfrm>
                <a:off x="1712740" y="6336380"/>
                <a:ext cx="233387" cy="241720"/>
              </a:xfrm>
              <a:prstGeom prst="rect">
                <a:avLst/>
              </a:prstGeom>
            </p:spPr>
          </p:pic>
          <p:pic>
            <p:nvPicPr>
              <p:cNvPr id="32" name="Immagine 31">
                <a:extLst>
                  <a:ext uri="{FF2B5EF4-FFF2-40B4-BE49-F238E27FC236}">
                    <a16:creationId xmlns:a16="http://schemas.microsoft.com/office/drawing/2014/main" id="{AB65C26B-B1DE-423B-A550-9AEA4F1B74C2}"/>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920537" y="6466033"/>
                <a:ext cx="85240" cy="88283"/>
              </a:xfrm>
              <a:prstGeom prst="rect">
                <a:avLst/>
              </a:prstGeom>
            </p:spPr>
          </p:pic>
          <p:pic>
            <p:nvPicPr>
              <p:cNvPr id="33" name="Immagine 32">
                <a:extLst>
                  <a:ext uri="{FF2B5EF4-FFF2-40B4-BE49-F238E27FC236}">
                    <a16:creationId xmlns:a16="http://schemas.microsoft.com/office/drawing/2014/main" id="{A2E41646-6577-4D87-A145-F392DC633B33}"/>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946127" y="6390401"/>
                <a:ext cx="171042" cy="177149"/>
              </a:xfrm>
              <a:prstGeom prst="rect">
                <a:avLst/>
              </a:prstGeom>
            </p:spPr>
          </p:pic>
          <p:pic>
            <p:nvPicPr>
              <p:cNvPr id="34" name="Immagine 33">
                <a:extLst>
                  <a:ext uri="{FF2B5EF4-FFF2-40B4-BE49-F238E27FC236}">
                    <a16:creationId xmlns:a16="http://schemas.microsoft.com/office/drawing/2014/main" id="{0DCBD0BD-059E-43C2-95E7-8F7F11083631}"/>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272985" y="6390401"/>
                <a:ext cx="171042" cy="177149"/>
              </a:xfrm>
              <a:prstGeom prst="rect">
                <a:avLst/>
              </a:prstGeom>
            </p:spPr>
          </p:pic>
          <p:sp>
            <p:nvSpPr>
              <p:cNvPr id="35" name="Rettangolo 34">
                <a:extLst>
                  <a:ext uri="{FF2B5EF4-FFF2-40B4-BE49-F238E27FC236}">
                    <a16:creationId xmlns:a16="http://schemas.microsoft.com/office/drawing/2014/main" id="{A2D1A244-789B-4494-872B-F751BAFF6A24}"/>
                  </a:ext>
                </a:extLst>
              </p:cNvPr>
              <p:cNvSpPr/>
              <p:nvPr userDrawn="1"/>
            </p:nvSpPr>
            <p:spPr>
              <a:xfrm>
                <a:off x="-10800" y="6545718"/>
                <a:ext cx="9154800" cy="98360"/>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36" name="CasellaDiTesto 35">
                <a:extLst>
                  <a:ext uri="{FF2B5EF4-FFF2-40B4-BE49-F238E27FC236}">
                    <a16:creationId xmlns:a16="http://schemas.microsoft.com/office/drawing/2014/main" id="{B74B4ED4-A4C8-468A-874C-AC2FE64784D9}"/>
                  </a:ext>
                </a:extLst>
              </p:cNvPr>
              <p:cNvSpPr txBox="1"/>
              <p:nvPr userDrawn="1"/>
            </p:nvSpPr>
            <p:spPr>
              <a:xfrm>
                <a:off x="1517073" y="6478760"/>
                <a:ext cx="6109854" cy="21544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24" name="Rettangolo 23">
              <a:extLst>
                <a:ext uri="{FF2B5EF4-FFF2-40B4-BE49-F238E27FC236}">
                  <a16:creationId xmlns:a16="http://schemas.microsoft.com/office/drawing/2014/main" id="{F0B606B2-F86D-4C2D-A05C-5221628CC68B}"/>
                </a:ext>
              </a:extLst>
            </p:cNvPr>
            <p:cNvSpPr/>
            <p:nvPr userDrawn="1"/>
          </p:nvSpPr>
          <p:spPr>
            <a:xfrm>
              <a:off x="6115050" y="5477304"/>
              <a:ext cx="781397" cy="324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grpSp>
      <p:pic>
        <p:nvPicPr>
          <p:cNvPr id="21" name="Immagine 20">
            <a:extLst>
              <a:ext uri="{FF2B5EF4-FFF2-40B4-BE49-F238E27FC236}">
                <a16:creationId xmlns:a16="http://schemas.microsoft.com/office/drawing/2014/main" id="{1ED4DC4B-5F91-43C8-86A4-C14122DBEA1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581656" y="153998"/>
            <a:ext cx="2389865" cy="570912"/>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C8476FD-F20E-42BD-8E1C-102A6822DE68}" type="datetimeFigureOut">
              <a:rPr lang="it-IT" smtClean="0"/>
              <a:t>17/09/2025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A305524-7EB4-4B6F-8A09-582E106B43AF}" type="slidenum">
              <a:rPr lang="it-IT" smtClean="0"/>
              <a:t>‹N›</a:t>
            </a:fld>
            <a:endParaRPr lang="it-IT"/>
          </a:p>
        </p:txBody>
      </p:sp>
    </p:spTree>
    <p:extLst>
      <p:ext uri="{BB962C8B-B14F-4D97-AF65-F5344CB8AC3E}">
        <p14:creationId xmlns:p14="http://schemas.microsoft.com/office/powerpoint/2010/main" val="29526712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grpSp>
        <p:nvGrpSpPr>
          <p:cNvPr id="24" name="Gruppo 23">
            <a:extLst>
              <a:ext uri="{FF2B5EF4-FFF2-40B4-BE49-F238E27FC236}">
                <a16:creationId xmlns:a16="http://schemas.microsoft.com/office/drawing/2014/main" id="{4A2B5424-5394-4483-847F-C50D5D84B186}"/>
              </a:ext>
            </a:extLst>
          </p:cNvPr>
          <p:cNvGrpSpPr/>
          <p:nvPr userDrawn="1"/>
        </p:nvGrpSpPr>
        <p:grpSpPr>
          <a:xfrm>
            <a:off x="-14400" y="5381477"/>
            <a:ext cx="12213600" cy="1488250"/>
            <a:chOff x="-10800" y="5381477"/>
            <a:chExt cx="9160200" cy="1488250"/>
          </a:xfrm>
        </p:grpSpPr>
        <p:grpSp>
          <p:nvGrpSpPr>
            <p:cNvPr id="25" name="Gruppo 24">
              <a:extLst>
                <a:ext uri="{FF2B5EF4-FFF2-40B4-BE49-F238E27FC236}">
                  <a16:creationId xmlns:a16="http://schemas.microsoft.com/office/drawing/2014/main" id="{73728F71-2B65-4951-A9D9-A1A8E8577BD4}"/>
                </a:ext>
              </a:extLst>
            </p:cNvPr>
            <p:cNvGrpSpPr/>
            <p:nvPr userDrawn="1"/>
          </p:nvGrpSpPr>
          <p:grpSpPr>
            <a:xfrm>
              <a:off x="-10800" y="5381477"/>
              <a:ext cx="9160200" cy="1488250"/>
              <a:chOff x="-10800" y="5381477"/>
              <a:chExt cx="9160200" cy="1488250"/>
            </a:xfrm>
          </p:grpSpPr>
          <p:pic>
            <p:nvPicPr>
              <p:cNvPr id="27" name="Immagine 12">
                <a:extLst>
                  <a:ext uri="{FF2B5EF4-FFF2-40B4-BE49-F238E27FC236}">
                    <a16:creationId xmlns:a16="http://schemas.microsoft.com/office/drawing/2014/main" id="{28FC60BE-078B-4DD5-B89C-CB5E5121399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98259" y="5381477"/>
                <a:ext cx="2831869" cy="1180867"/>
              </a:xfrm>
              <a:prstGeom prst="rect">
                <a:avLst/>
              </a:prstGeom>
            </p:spPr>
          </p:pic>
          <p:sp>
            <p:nvSpPr>
              <p:cNvPr id="28" name="Rettangolo 27">
                <a:extLst>
                  <a:ext uri="{FF2B5EF4-FFF2-40B4-BE49-F238E27FC236}">
                    <a16:creationId xmlns:a16="http://schemas.microsoft.com/office/drawing/2014/main" id="{555AA2C3-9EBA-4B7E-B394-42639BDAE600}"/>
                  </a:ext>
                </a:extLst>
              </p:cNvPr>
              <p:cNvSpPr/>
              <p:nvPr userDrawn="1"/>
            </p:nvSpPr>
            <p:spPr>
              <a:xfrm>
                <a:off x="-5400" y="6655805"/>
                <a:ext cx="9154800" cy="20219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29" name="Connettore 1 9">
                <a:extLst>
                  <a:ext uri="{FF2B5EF4-FFF2-40B4-BE49-F238E27FC236}">
                    <a16:creationId xmlns:a16="http://schemas.microsoft.com/office/drawing/2014/main" id="{22599651-35A8-4F4B-8D6A-DF81FAED72E4}"/>
                  </a:ext>
                </a:extLst>
              </p:cNvPr>
              <p:cNvCxnSpPr>
                <a:cxnSpLocks/>
              </p:cNvCxnSpPr>
              <p:nvPr userDrawn="1"/>
            </p:nvCxnSpPr>
            <p:spPr>
              <a:xfrm>
                <a:off x="-5400" y="6660568"/>
                <a:ext cx="91548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30" name="Rectangle 1">
                <a:extLst>
                  <a:ext uri="{FF2B5EF4-FFF2-40B4-BE49-F238E27FC236}">
                    <a16:creationId xmlns:a16="http://schemas.microsoft.com/office/drawing/2014/main" id="{CC97A89F-ADEC-4A3F-A376-4C5A21D1F64D}"/>
                  </a:ext>
                </a:extLst>
              </p:cNvPr>
              <p:cNvSpPr txBox="1">
                <a:spLocks noChangeArrowheads="1"/>
              </p:cNvSpPr>
              <p:nvPr userDrawn="1"/>
            </p:nvSpPr>
            <p:spPr bwMode="auto">
              <a:xfrm>
                <a:off x="3338369" y="6654281"/>
                <a:ext cx="2467262" cy="215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8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800" dirty="0" err="1">
                    <a:solidFill>
                      <a:schemeClr val="bg1"/>
                    </a:solidFill>
                    <a:ea typeface="MS Mincho" panose="02020609040205080304" pitchFamily="49" charset="-128"/>
                    <a:cs typeface="Times New Roman" panose="02020603050405020304" pitchFamily="18" charset="0"/>
                  </a:rPr>
                  <a:t>All</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rights</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reserved</a:t>
                </a:r>
                <a:r>
                  <a:rPr lang="it-IT" sz="800" dirty="0">
                    <a:solidFill>
                      <a:schemeClr val="bg1"/>
                    </a:solidFill>
                    <a:ea typeface="MS Mincho" panose="02020609040205080304" pitchFamily="49" charset="-128"/>
                    <a:cs typeface="Times New Roman" panose="02020603050405020304" pitchFamily="18" charset="0"/>
                  </a:rPr>
                  <a:t>.</a:t>
                </a:r>
              </a:p>
            </p:txBody>
          </p:sp>
          <p:pic>
            <p:nvPicPr>
              <p:cNvPr id="31" name="Immagine 30">
                <a:extLst>
                  <a:ext uri="{FF2B5EF4-FFF2-40B4-BE49-F238E27FC236}">
                    <a16:creationId xmlns:a16="http://schemas.microsoft.com/office/drawing/2014/main" id="{8A4902B9-FD01-406A-AAF6-A4030569AA80}"/>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677139" y="6473865"/>
                <a:ext cx="85240" cy="88283"/>
              </a:xfrm>
              <a:prstGeom prst="rect">
                <a:avLst/>
              </a:prstGeom>
            </p:spPr>
          </p:pic>
          <p:pic>
            <p:nvPicPr>
              <p:cNvPr id="32" name="Immagine 31">
                <a:extLst>
                  <a:ext uri="{FF2B5EF4-FFF2-40B4-BE49-F238E27FC236}">
                    <a16:creationId xmlns:a16="http://schemas.microsoft.com/office/drawing/2014/main" id="{892E1EF1-125D-49D8-A001-22B3883B93A3}"/>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584237" y="6473866"/>
                <a:ext cx="85240" cy="88283"/>
              </a:xfrm>
              <a:prstGeom prst="rect">
                <a:avLst/>
              </a:prstGeom>
            </p:spPr>
          </p:pic>
          <p:pic>
            <p:nvPicPr>
              <p:cNvPr id="33" name="Immagine 32">
                <a:extLst>
                  <a:ext uri="{FF2B5EF4-FFF2-40B4-BE49-F238E27FC236}">
                    <a16:creationId xmlns:a16="http://schemas.microsoft.com/office/drawing/2014/main" id="{BED6B360-8750-4462-A959-FEA5879B8B75}"/>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81" t="84918" r="82747"/>
              <a:stretch/>
            </p:blipFill>
            <p:spPr>
              <a:xfrm>
                <a:off x="1712740" y="6336380"/>
                <a:ext cx="233387" cy="241720"/>
              </a:xfrm>
              <a:prstGeom prst="rect">
                <a:avLst/>
              </a:prstGeom>
            </p:spPr>
          </p:pic>
          <p:pic>
            <p:nvPicPr>
              <p:cNvPr id="34" name="Immagine 33">
                <a:extLst>
                  <a:ext uri="{FF2B5EF4-FFF2-40B4-BE49-F238E27FC236}">
                    <a16:creationId xmlns:a16="http://schemas.microsoft.com/office/drawing/2014/main" id="{ECDE391A-2698-43BE-B5AA-93CCEEA7C9E2}"/>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920537" y="6466033"/>
                <a:ext cx="85240" cy="88283"/>
              </a:xfrm>
              <a:prstGeom prst="rect">
                <a:avLst/>
              </a:prstGeom>
            </p:spPr>
          </p:pic>
          <p:pic>
            <p:nvPicPr>
              <p:cNvPr id="35" name="Immagine 34">
                <a:extLst>
                  <a:ext uri="{FF2B5EF4-FFF2-40B4-BE49-F238E27FC236}">
                    <a16:creationId xmlns:a16="http://schemas.microsoft.com/office/drawing/2014/main" id="{9F707D8C-918A-45F9-AD16-A74E07FCA48E}"/>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946127" y="6390401"/>
                <a:ext cx="171042" cy="177149"/>
              </a:xfrm>
              <a:prstGeom prst="rect">
                <a:avLst/>
              </a:prstGeom>
            </p:spPr>
          </p:pic>
          <p:pic>
            <p:nvPicPr>
              <p:cNvPr id="36" name="Immagine 35">
                <a:extLst>
                  <a:ext uri="{FF2B5EF4-FFF2-40B4-BE49-F238E27FC236}">
                    <a16:creationId xmlns:a16="http://schemas.microsoft.com/office/drawing/2014/main" id="{B235865D-2434-4578-9E47-8E451FF81286}"/>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272985" y="6390401"/>
                <a:ext cx="171042" cy="177149"/>
              </a:xfrm>
              <a:prstGeom prst="rect">
                <a:avLst/>
              </a:prstGeom>
            </p:spPr>
          </p:pic>
          <p:sp>
            <p:nvSpPr>
              <p:cNvPr id="37" name="Rettangolo 36">
                <a:extLst>
                  <a:ext uri="{FF2B5EF4-FFF2-40B4-BE49-F238E27FC236}">
                    <a16:creationId xmlns:a16="http://schemas.microsoft.com/office/drawing/2014/main" id="{C52EA2EE-E65B-4884-8923-4DAE52CDF1C7}"/>
                  </a:ext>
                </a:extLst>
              </p:cNvPr>
              <p:cNvSpPr/>
              <p:nvPr userDrawn="1"/>
            </p:nvSpPr>
            <p:spPr>
              <a:xfrm>
                <a:off x="-10800" y="6545718"/>
                <a:ext cx="9154800" cy="98360"/>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38" name="CasellaDiTesto 37">
                <a:extLst>
                  <a:ext uri="{FF2B5EF4-FFF2-40B4-BE49-F238E27FC236}">
                    <a16:creationId xmlns:a16="http://schemas.microsoft.com/office/drawing/2014/main" id="{561436B9-3ED3-4FB6-B3DB-476643AD34B6}"/>
                  </a:ext>
                </a:extLst>
              </p:cNvPr>
              <p:cNvSpPr txBox="1"/>
              <p:nvPr userDrawn="1"/>
            </p:nvSpPr>
            <p:spPr>
              <a:xfrm>
                <a:off x="1517073" y="6478760"/>
                <a:ext cx="6109854" cy="21544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26" name="Rettangolo 25">
              <a:extLst>
                <a:ext uri="{FF2B5EF4-FFF2-40B4-BE49-F238E27FC236}">
                  <a16:creationId xmlns:a16="http://schemas.microsoft.com/office/drawing/2014/main" id="{0D0C2084-951B-419D-A1B4-0FF90DEE0196}"/>
                </a:ext>
              </a:extLst>
            </p:cNvPr>
            <p:cNvSpPr/>
            <p:nvPr userDrawn="1"/>
          </p:nvSpPr>
          <p:spPr>
            <a:xfrm>
              <a:off x="6115050" y="5477304"/>
              <a:ext cx="781397" cy="324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grpSp>
      <p:pic>
        <p:nvPicPr>
          <p:cNvPr id="23" name="Immagine 22">
            <a:extLst>
              <a:ext uri="{FF2B5EF4-FFF2-40B4-BE49-F238E27FC236}">
                <a16:creationId xmlns:a16="http://schemas.microsoft.com/office/drawing/2014/main" id="{4D78B7EA-3283-4B0D-AF38-E2F3A6084421}"/>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581656" y="153998"/>
            <a:ext cx="2389865" cy="570912"/>
          </a:xfrm>
          <a:prstGeom prst="rect">
            <a:avLst/>
          </a:prstGeom>
        </p:spPr>
      </p:pic>
      <p:sp>
        <p:nvSpPr>
          <p:cNvPr id="2" name="Title 1"/>
          <p:cNvSpPr>
            <a:spLocks noGrp="1"/>
          </p:cNvSpPr>
          <p:nvPr>
            <p:ph type="title"/>
          </p:nvPr>
        </p:nvSpPr>
        <p:spPr>
          <a:xfrm>
            <a:off x="839788" y="365127"/>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9"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1"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C8476FD-F20E-42BD-8E1C-102A6822DE68}" type="datetimeFigureOut">
              <a:rPr lang="it-IT" smtClean="0"/>
              <a:t>17/09/2025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3A305524-7EB4-4B6F-8A09-582E106B43AF}" type="slidenum">
              <a:rPr lang="it-IT" smtClean="0"/>
              <a:t>‹N›</a:t>
            </a:fld>
            <a:endParaRPr lang="it-IT"/>
          </a:p>
        </p:txBody>
      </p:sp>
    </p:spTree>
    <p:extLst>
      <p:ext uri="{BB962C8B-B14F-4D97-AF65-F5344CB8AC3E}">
        <p14:creationId xmlns:p14="http://schemas.microsoft.com/office/powerpoint/2010/main" val="7621091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grpSp>
        <p:nvGrpSpPr>
          <p:cNvPr id="20" name="Gruppo 19">
            <a:extLst>
              <a:ext uri="{FF2B5EF4-FFF2-40B4-BE49-F238E27FC236}">
                <a16:creationId xmlns:a16="http://schemas.microsoft.com/office/drawing/2014/main" id="{EF36A6FA-8444-45D6-B8D9-7648D3A1A18D}"/>
              </a:ext>
            </a:extLst>
          </p:cNvPr>
          <p:cNvGrpSpPr/>
          <p:nvPr userDrawn="1"/>
        </p:nvGrpSpPr>
        <p:grpSpPr>
          <a:xfrm>
            <a:off x="-14400" y="5381477"/>
            <a:ext cx="12213600" cy="1488250"/>
            <a:chOff x="-10800" y="5381477"/>
            <a:chExt cx="9160200" cy="1488250"/>
          </a:xfrm>
        </p:grpSpPr>
        <p:grpSp>
          <p:nvGrpSpPr>
            <p:cNvPr id="21" name="Gruppo 20">
              <a:extLst>
                <a:ext uri="{FF2B5EF4-FFF2-40B4-BE49-F238E27FC236}">
                  <a16:creationId xmlns:a16="http://schemas.microsoft.com/office/drawing/2014/main" id="{F83B1D3A-9D62-421D-BD64-C12D30770806}"/>
                </a:ext>
              </a:extLst>
            </p:cNvPr>
            <p:cNvGrpSpPr/>
            <p:nvPr userDrawn="1"/>
          </p:nvGrpSpPr>
          <p:grpSpPr>
            <a:xfrm>
              <a:off x="-10800" y="5381477"/>
              <a:ext cx="9160200" cy="1488250"/>
              <a:chOff x="-10800" y="5381477"/>
              <a:chExt cx="9160200" cy="1488250"/>
            </a:xfrm>
          </p:grpSpPr>
          <p:pic>
            <p:nvPicPr>
              <p:cNvPr id="23" name="Immagine 12">
                <a:extLst>
                  <a:ext uri="{FF2B5EF4-FFF2-40B4-BE49-F238E27FC236}">
                    <a16:creationId xmlns:a16="http://schemas.microsoft.com/office/drawing/2014/main" id="{16312020-DD70-49C4-85D8-D213CF96F5C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98259" y="5381477"/>
                <a:ext cx="2831869" cy="1180867"/>
              </a:xfrm>
              <a:prstGeom prst="rect">
                <a:avLst/>
              </a:prstGeom>
            </p:spPr>
          </p:pic>
          <p:sp>
            <p:nvSpPr>
              <p:cNvPr id="24" name="Rettangolo 23">
                <a:extLst>
                  <a:ext uri="{FF2B5EF4-FFF2-40B4-BE49-F238E27FC236}">
                    <a16:creationId xmlns:a16="http://schemas.microsoft.com/office/drawing/2014/main" id="{7EB0E305-C7E5-45A7-8065-1F5D801FB484}"/>
                  </a:ext>
                </a:extLst>
              </p:cNvPr>
              <p:cNvSpPr/>
              <p:nvPr userDrawn="1"/>
            </p:nvSpPr>
            <p:spPr>
              <a:xfrm>
                <a:off x="-5400" y="6655805"/>
                <a:ext cx="9154800" cy="20219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25" name="Connettore 1 9">
                <a:extLst>
                  <a:ext uri="{FF2B5EF4-FFF2-40B4-BE49-F238E27FC236}">
                    <a16:creationId xmlns:a16="http://schemas.microsoft.com/office/drawing/2014/main" id="{8D591663-BC88-4AE9-BB1B-98C533110CE8}"/>
                  </a:ext>
                </a:extLst>
              </p:cNvPr>
              <p:cNvCxnSpPr>
                <a:cxnSpLocks/>
              </p:cNvCxnSpPr>
              <p:nvPr userDrawn="1"/>
            </p:nvCxnSpPr>
            <p:spPr>
              <a:xfrm>
                <a:off x="-5400" y="6660568"/>
                <a:ext cx="91548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26" name="Rectangle 1">
                <a:extLst>
                  <a:ext uri="{FF2B5EF4-FFF2-40B4-BE49-F238E27FC236}">
                    <a16:creationId xmlns:a16="http://schemas.microsoft.com/office/drawing/2014/main" id="{C53A31E3-4F11-4F31-86D0-A755AD02809A}"/>
                  </a:ext>
                </a:extLst>
              </p:cNvPr>
              <p:cNvSpPr txBox="1">
                <a:spLocks noChangeArrowheads="1"/>
              </p:cNvSpPr>
              <p:nvPr userDrawn="1"/>
            </p:nvSpPr>
            <p:spPr bwMode="auto">
              <a:xfrm>
                <a:off x="3338369" y="6654281"/>
                <a:ext cx="2467262" cy="215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8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800" dirty="0" err="1">
                    <a:solidFill>
                      <a:schemeClr val="bg1"/>
                    </a:solidFill>
                    <a:ea typeface="MS Mincho" panose="02020609040205080304" pitchFamily="49" charset="-128"/>
                    <a:cs typeface="Times New Roman" panose="02020603050405020304" pitchFamily="18" charset="0"/>
                  </a:rPr>
                  <a:t>All</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rights</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reserved</a:t>
                </a:r>
                <a:r>
                  <a:rPr lang="it-IT" sz="800" dirty="0">
                    <a:solidFill>
                      <a:schemeClr val="bg1"/>
                    </a:solidFill>
                    <a:ea typeface="MS Mincho" panose="02020609040205080304" pitchFamily="49" charset="-128"/>
                    <a:cs typeface="Times New Roman" panose="02020603050405020304" pitchFamily="18" charset="0"/>
                  </a:rPr>
                  <a:t>.</a:t>
                </a:r>
              </a:p>
            </p:txBody>
          </p:sp>
          <p:pic>
            <p:nvPicPr>
              <p:cNvPr id="27" name="Immagine 26">
                <a:extLst>
                  <a:ext uri="{FF2B5EF4-FFF2-40B4-BE49-F238E27FC236}">
                    <a16:creationId xmlns:a16="http://schemas.microsoft.com/office/drawing/2014/main" id="{B6514C78-19CB-4FFB-A78D-E78E1D11FCA9}"/>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677139" y="6473865"/>
                <a:ext cx="85240" cy="88283"/>
              </a:xfrm>
              <a:prstGeom prst="rect">
                <a:avLst/>
              </a:prstGeom>
            </p:spPr>
          </p:pic>
          <p:pic>
            <p:nvPicPr>
              <p:cNvPr id="28" name="Immagine 27">
                <a:extLst>
                  <a:ext uri="{FF2B5EF4-FFF2-40B4-BE49-F238E27FC236}">
                    <a16:creationId xmlns:a16="http://schemas.microsoft.com/office/drawing/2014/main" id="{EBD0E44E-E3DF-4070-AB93-EE07D24979EB}"/>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584237" y="6473866"/>
                <a:ext cx="85240" cy="88283"/>
              </a:xfrm>
              <a:prstGeom prst="rect">
                <a:avLst/>
              </a:prstGeom>
            </p:spPr>
          </p:pic>
          <p:pic>
            <p:nvPicPr>
              <p:cNvPr id="29" name="Immagine 28">
                <a:extLst>
                  <a:ext uri="{FF2B5EF4-FFF2-40B4-BE49-F238E27FC236}">
                    <a16:creationId xmlns:a16="http://schemas.microsoft.com/office/drawing/2014/main" id="{B69E5C9B-442C-476B-8865-789329441C0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81" t="84918" r="82747"/>
              <a:stretch/>
            </p:blipFill>
            <p:spPr>
              <a:xfrm>
                <a:off x="1712740" y="6336380"/>
                <a:ext cx="233387" cy="241720"/>
              </a:xfrm>
              <a:prstGeom prst="rect">
                <a:avLst/>
              </a:prstGeom>
            </p:spPr>
          </p:pic>
          <p:pic>
            <p:nvPicPr>
              <p:cNvPr id="30" name="Immagine 29">
                <a:extLst>
                  <a:ext uri="{FF2B5EF4-FFF2-40B4-BE49-F238E27FC236}">
                    <a16:creationId xmlns:a16="http://schemas.microsoft.com/office/drawing/2014/main" id="{EE0BF5B4-4932-4D73-AB0D-A11A00A2A257}"/>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920537" y="6466033"/>
                <a:ext cx="85240" cy="88283"/>
              </a:xfrm>
              <a:prstGeom prst="rect">
                <a:avLst/>
              </a:prstGeom>
            </p:spPr>
          </p:pic>
          <p:pic>
            <p:nvPicPr>
              <p:cNvPr id="31" name="Immagine 30">
                <a:extLst>
                  <a:ext uri="{FF2B5EF4-FFF2-40B4-BE49-F238E27FC236}">
                    <a16:creationId xmlns:a16="http://schemas.microsoft.com/office/drawing/2014/main" id="{BD643075-289F-4B45-AC90-557DB8071414}"/>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946127" y="6390401"/>
                <a:ext cx="171042" cy="177149"/>
              </a:xfrm>
              <a:prstGeom prst="rect">
                <a:avLst/>
              </a:prstGeom>
            </p:spPr>
          </p:pic>
          <p:pic>
            <p:nvPicPr>
              <p:cNvPr id="32" name="Immagine 31">
                <a:extLst>
                  <a:ext uri="{FF2B5EF4-FFF2-40B4-BE49-F238E27FC236}">
                    <a16:creationId xmlns:a16="http://schemas.microsoft.com/office/drawing/2014/main" id="{7680CD4B-02B5-454A-8F3E-B752FE13FF0F}"/>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272985" y="6390401"/>
                <a:ext cx="171042" cy="177149"/>
              </a:xfrm>
              <a:prstGeom prst="rect">
                <a:avLst/>
              </a:prstGeom>
            </p:spPr>
          </p:pic>
          <p:sp>
            <p:nvSpPr>
              <p:cNvPr id="33" name="Rettangolo 32">
                <a:extLst>
                  <a:ext uri="{FF2B5EF4-FFF2-40B4-BE49-F238E27FC236}">
                    <a16:creationId xmlns:a16="http://schemas.microsoft.com/office/drawing/2014/main" id="{F057FEC6-6E7D-4023-BAD4-85CDB593683C}"/>
                  </a:ext>
                </a:extLst>
              </p:cNvPr>
              <p:cNvSpPr/>
              <p:nvPr userDrawn="1"/>
            </p:nvSpPr>
            <p:spPr>
              <a:xfrm>
                <a:off x="-10800" y="6545718"/>
                <a:ext cx="9154800" cy="98360"/>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34" name="CasellaDiTesto 33">
                <a:extLst>
                  <a:ext uri="{FF2B5EF4-FFF2-40B4-BE49-F238E27FC236}">
                    <a16:creationId xmlns:a16="http://schemas.microsoft.com/office/drawing/2014/main" id="{57272EF7-CF11-45E6-B287-E5F32EA83372}"/>
                  </a:ext>
                </a:extLst>
              </p:cNvPr>
              <p:cNvSpPr txBox="1"/>
              <p:nvPr userDrawn="1"/>
            </p:nvSpPr>
            <p:spPr>
              <a:xfrm>
                <a:off x="1517073" y="6478760"/>
                <a:ext cx="6109854" cy="21544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22" name="Rettangolo 21">
              <a:extLst>
                <a:ext uri="{FF2B5EF4-FFF2-40B4-BE49-F238E27FC236}">
                  <a16:creationId xmlns:a16="http://schemas.microsoft.com/office/drawing/2014/main" id="{1408F693-19AA-4985-BAE6-404E234FF663}"/>
                </a:ext>
              </a:extLst>
            </p:cNvPr>
            <p:cNvSpPr/>
            <p:nvPr userDrawn="1"/>
          </p:nvSpPr>
          <p:spPr>
            <a:xfrm>
              <a:off x="6115050" y="5477304"/>
              <a:ext cx="781397" cy="324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grpSp>
      <p:pic>
        <p:nvPicPr>
          <p:cNvPr id="19" name="Immagine 18">
            <a:extLst>
              <a:ext uri="{FF2B5EF4-FFF2-40B4-BE49-F238E27FC236}">
                <a16:creationId xmlns:a16="http://schemas.microsoft.com/office/drawing/2014/main" id="{86752C27-31BE-4EC6-98AE-532B79232475}"/>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581656" y="153998"/>
            <a:ext cx="2389865" cy="570912"/>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C8476FD-F20E-42BD-8E1C-102A6822DE68}" type="datetimeFigureOut">
              <a:rPr lang="it-IT" smtClean="0"/>
              <a:t>17/09/2025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3A305524-7EB4-4B6F-8A09-582E106B43AF}" type="slidenum">
              <a:rPr lang="it-IT" smtClean="0"/>
              <a:t>‹N›</a:t>
            </a:fld>
            <a:endParaRPr lang="it-IT"/>
          </a:p>
        </p:txBody>
      </p:sp>
    </p:spTree>
    <p:extLst>
      <p:ext uri="{BB962C8B-B14F-4D97-AF65-F5344CB8AC3E}">
        <p14:creationId xmlns:p14="http://schemas.microsoft.com/office/powerpoint/2010/main" val="25775153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grpSp>
        <p:nvGrpSpPr>
          <p:cNvPr id="19" name="Gruppo 18">
            <a:extLst>
              <a:ext uri="{FF2B5EF4-FFF2-40B4-BE49-F238E27FC236}">
                <a16:creationId xmlns:a16="http://schemas.microsoft.com/office/drawing/2014/main" id="{9EEDD5C8-4E44-435B-9988-F82000EF33FC}"/>
              </a:ext>
            </a:extLst>
          </p:cNvPr>
          <p:cNvGrpSpPr/>
          <p:nvPr userDrawn="1"/>
        </p:nvGrpSpPr>
        <p:grpSpPr>
          <a:xfrm>
            <a:off x="-14400" y="5381477"/>
            <a:ext cx="12213600" cy="1488250"/>
            <a:chOff x="-10800" y="5381477"/>
            <a:chExt cx="9160200" cy="1488250"/>
          </a:xfrm>
        </p:grpSpPr>
        <p:grpSp>
          <p:nvGrpSpPr>
            <p:cNvPr id="20" name="Gruppo 19">
              <a:extLst>
                <a:ext uri="{FF2B5EF4-FFF2-40B4-BE49-F238E27FC236}">
                  <a16:creationId xmlns:a16="http://schemas.microsoft.com/office/drawing/2014/main" id="{DC4583DB-9E06-4E45-BCB3-4FDE62BC64E5}"/>
                </a:ext>
              </a:extLst>
            </p:cNvPr>
            <p:cNvGrpSpPr/>
            <p:nvPr userDrawn="1"/>
          </p:nvGrpSpPr>
          <p:grpSpPr>
            <a:xfrm>
              <a:off x="-10800" y="5381477"/>
              <a:ext cx="9160200" cy="1488250"/>
              <a:chOff x="-10800" y="5381477"/>
              <a:chExt cx="9160200" cy="1488250"/>
            </a:xfrm>
          </p:grpSpPr>
          <p:pic>
            <p:nvPicPr>
              <p:cNvPr id="22" name="Immagine 12">
                <a:extLst>
                  <a:ext uri="{FF2B5EF4-FFF2-40B4-BE49-F238E27FC236}">
                    <a16:creationId xmlns:a16="http://schemas.microsoft.com/office/drawing/2014/main" id="{4F2D08E5-16CF-46F5-AA0C-C71BE6A61EA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98259" y="5381477"/>
                <a:ext cx="2831869" cy="1180867"/>
              </a:xfrm>
              <a:prstGeom prst="rect">
                <a:avLst/>
              </a:prstGeom>
            </p:spPr>
          </p:pic>
          <p:sp>
            <p:nvSpPr>
              <p:cNvPr id="23" name="Rettangolo 22">
                <a:extLst>
                  <a:ext uri="{FF2B5EF4-FFF2-40B4-BE49-F238E27FC236}">
                    <a16:creationId xmlns:a16="http://schemas.microsoft.com/office/drawing/2014/main" id="{084913C9-3660-41A2-B57A-F9366A133504}"/>
                  </a:ext>
                </a:extLst>
              </p:cNvPr>
              <p:cNvSpPr/>
              <p:nvPr userDrawn="1"/>
            </p:nvSpPr>
            <p:spPr>
              <a:xfrm>
                <a:off x="-5400" y="6655805"/>
                <a:ext cx="9154800" cy="20219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24" name="Connettore 1 9">
                <a:extLst>
                  <a:ext uri="{FF2B5EF4-FFF2-40B4-BE49-F238E27FC236}">
                    <a16:creationId xmlns:a16="http://schemas.microsoft.com/office/drawing/2014/main" id="{6B0DFC83-4644-4FC8-BCFC-28052952CB6A}"/>
                  </a:ext>
                </a:extLst>
              </p:cNvPr>
              <p:cNvCxnSpPr>
                <a:cxnSpLocks/>
              </p:cNvCxnSpPr>
              <p:nvPr userDrawn="1"/>
            </p:nvCxnSpPr>
            <p:spPr>
              <a:xfrm>
                <a:off x="-5400" y="6660568"/>
                <a:ext cx="91548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25" name="Rectangle 1">
                <a:extLst>
                  <a:ext uri="{FF2B5EF4-FFF2-40B4-BE49-F238E27FC236}">
                    <a16:creationId xmlns:a16="http://schemas.microsoft.com/office/drawing/2014/main" id="{BF1462A0-11AB-4506-BE9D-D3787C2DA659}"/>
                  </a:ext>
                </a:extLst>
              </p:cNvPr>
              <p:cNvSpPr txBox="1">
                <a:spLocks noChangeArrowheads="1"/>
              </p:cNvSpPr>
              <p:nvPr userDrawn="1"/>
            </p:nvSpPr>
            <p:spPr bwMode="auto">
              <a:xfrm>
                <a:off x="3338369" y="6654281"/>
                <a:ext cx="2467262" cy="215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8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800" dirty="0" err="1">
                    <a:solidFill>
                      <a:schemeClr val="bg1"/>
                    </a:solidFill>
                    <a:ea typeface="MS Mincho" panose="02020609040205080304" pitchFamily="49" charset="-128"/>
                    <a:cs typeface="Times New Roman" panose="02020603050405020304" pitchFamily="18" charset="0"/>
                  </a:rPr>
                  <a:t>All</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rights</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reserved</a:t>
                </a:r>
                <a:r>
                  <a:rPr lang="it-IT" sz="800" dirty="0">
                    <a:solidFill>
                      <a:schemeClr val="bg1"/>
                    </a:solidFill>
                    <a:ea typeface="MS Mincho" panose="02020609040205080304" pitchFamily="49" charset="-128"/>
                    <a:cs typeface="Times New Roman" panose="02020603050405020304" pitchFamily="18" charset="0"/>
                  </a:rPr>
                  <a:t>.</a:t>
                </a:r>
              </a:p>
            </p:txBody>
          </p:sp>
          <p:pic>
            <p:nvPicPr>
              <p:cNvPr id="26" name="Immagine 25">
                <a:extLst>
                  <a:ext uri="{FF2B5EF4-FFF2-40B4-BE49-F238E27FC236}">
                    <a16:creationId xmlns:a16="http://schemas.microsoft.com/office/drawing/2014/main" id="{56975682-347A-4DFC-86FE-8BAD357ABDD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677139" y="6473865"/>
                <a:ext cx="85240" cy="88283"/>
              </a:xfrm>
              <a:prstGeom prst="rect">
                <a:avLst/>
              </a:prstGeom>
            </p:spPr>
          </p:pic>
          <p:pic>
            <p:nvPicPr>
              <p:cNvPr id="27" name="Immagine 26">
                <a:extLst>
                  <a:ext uri="{FF2B5EF4-FFF2-40B4-BE49-F238E27FC236}">
                    <a16:creationId xmlns:a16="http://schemas.microsoft.com/office/drawing/2014/main" id="{B4FC9455-267B-4882-B665-11C95B7164E3}"/>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584237" y="6473866"/>
                <a:ext cx="85240" cy="88283"/>
              </a:xfrm>
              <a:prstGeom prst="rect">
                <a:avLst/>
              </a:prstGeom>
            </p:spPr>
          </p:pic>
          <p:pic>
            <p:nvPicPr>
              <p:cNvPr id="28" name="Immagine 27">
                <a:extLst>
                  <a:ext uri="{FF2B5EF4-FFF2-40B4-BE49-F238E27FC236}">
                    <a16:creationId xmlns:a16="http://schemas.microsoft.com/office/drawing/2014/main" id="{DDFF97DE-373C-498C-A864-4F52E5054F37}"/>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81" t="84918" r="82747"/>
              <a:stretch/>
            </p:blipFill>
            <p:spPr>
              <a:xfrm>
                <a:off x="1712740" y="6336380"/>
                <a:ext cx="233387" cy="241720"/>
              </a:xfrm>
              <a:prstGeom prst="rect">
                <a:avLst/>
              </a:prstGeom>
            </p:spPr>
          </p:pic>
          <p:pic>
            <p:nvPicPr>
              <p:cNvPr id="29" name="Immagine 28">
                <a:extLst>
                  <a:ext uri="{FF2B5EF4-FFF2-40B4-BE49-F238E27FC236}">
                    <a16:creationId xmlns:a16="http://schemas.microsoft.com/office/drawing/2014/main" id="{6011BC12-5252-4D03-AF14-58F7E18102B7}"/>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920537" y="6466033"/>
                <a:ext cx="85240" cy="88283"/>
              </a:xfrm>
              <a:prstGeom prst="rect">
                <a:avLst/>
              </a:prstGeom>
            </p:spPr>
          </p:pic>
          <p:pic>
            <p:nvPicPr>
              <p:cNvPr id="30" name="Immagine 29">
                <a:extLst>
                  <a:ext uri="{FF2B5EF4-FFF2-40B4-BE49-F238E27FC236}">
                    <a16:creationId xmlns:a16="http://schemas.microsoft.com/office/drawing/2014/main" id="{DD2DE15C-BFCF-484E-9534-03923892C2F3}"/>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946127" y="6390401"/>
                <a:ext cx="171042" cy="177149"/>
              </a:xfrm>
              <a:prstGeom prst="rect">
                <a:avLst/>
              </a:prstGeom>
            </p:spPr>
          </p:pic>
          <p:pic>
            <p:nvPicPr>
              <p:cNvPr id="31" name="Immagine 30">
                <a:extLst>
                  <a:ext uri="{FF2B5EF4-FFF2-40B4-BE49-F238E27FC236}">
                    <a16:creationId xmlns:a16="http://schemas.microsoft.com/office/drawing/2014/main" id="{3E761E73-9AB6-42FA-AD9D-DAB3D3E216B4}"/>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272985" y="6390401"/>
                <a:ext cx="171042" cy="177149"/>
              </a:xfrm>
              <a:prstGeom prst="rect">
                <a:avLst/>
              </a:prstGeom>
            </p:spPr>
          </p:pic>
          <p:sp>
            <p:nvSpPr>
              <p:cNvPr id="32" name="Rettangolo 31">
                <a:extLst>
                  <a:ext uri="{FF2B5EF4-FFF2-40B4-BE49-F238E27FC236}">
                    <a16:creationId xmlns:a16="http://schemas.microsoft.com/office/drawing/2014/main" id="{D127CDA4-F258-49AA-89E2-9D355A5D728C}"/>
                  </a:ext>
                </a:extLst>
              </p:cNvPr>
              <p:cNvSpPr/>
              <p:nvPr userDrawn="1"/>
            </p:nvSpPr>
            <p:spPr>
              <a:xfrm>
                <a:off x="-10800" y="6545718"/>
                <a:ext cx="9154800" cy="98360"/>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33" name="CasellaDiTesto 32">
                <a:extLst>
                  <a:ext uri="{FF2B5EF4-FFF2-40B4-BE49-F238E27FC236}">
                    <a16:creationId xmlns:a16="http://schemas.microsoft.com/office/drawing/2014/main" id="{554257D2-B07A-4DC6-8853-3CD98F0BBC33}"/>
                  </a:ext>
                </a:extLst>
              </p:cNvPr>
              <p:cNvSpPr txBox="1"/>
              <p:nvPr userDrawn="1"/>
            </p:nvSpPr>
            <p:spPr>
              <a:xfrm>
                <a:off x="1517073" y="6478760"/>
                <a:ext cx="6109854" cy="21544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21" name="Rettangolo 20">
              <a:extLst>
                <a:ext uri="{FF2B5EF4-FFF2-40B4-BE49-F238E27FC236}">
                  <a16:creationId xmlns:a16="http://schemas.microsoft.com/office/drawing/2014/main" id="{81FD5DCF-CE49-4098-8368-B9A80804E653}"/>
                </a:ext>
              </a:extLst>
            </p:cNvPr>
            <p:cNvSpPr/>
            <p:nvPr userDrawn="1"/>
          </p:nvSpPr>
          <p:spPr>
            <a:xfrm>
              <a:off x="6115050" y="5477304"/>
              <a:ext cx="781397" cy="324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grpSp>
      <p:sp>
        <p:nvSpPr>
          <p:cNvPr id="2" name="Date Placeholder 1"/>
          <p:cNvSpPr>
            <a:spLocks noGrp="1"/>
          </p:cNvSpPr>
          <p:nvPr>
            <p:ph type="dt" sz="half" idx="10"/>
          </p:nvPr>
        </p:nvSpPr>
        <p:spPr/>
        <p:txBody>
          <a:bodyPr/>
          <a:lstStyle/>
          <a:p>
            <a:fld id="{3C8476FD-F20E-42BD-8E1C-102A6822DE68}" type="datetimeFigureOut">
              <a:rPr lang="it-IT" smtClean="0"/>
              <a:t>17/09/2025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3A305524-7EB4-4B6F-8A09-582E106B43AF}" type="slidenum">
              <a:rPr lang="it-IT" smtClean="0"/>
              <a:t>‹N›</a:t>
            </a:fld>
            <a:endParaRPr lang="it-IT"/>
          </a:p>
        </p:txBody>
      </p:sp>
      <p:pic>
        <p:nvPicPr>
          <p:cNvPr id="18" name="Immagine 17">
            <a:extLst>
              <a:ext uri="{FF2B5EF4-FFF2-40B4-BE49-F238E27FC236}">
                <a16:creationId xmlns:a16="http://schemas.microsoft.com/office/drawing/2014/main" id="{B3ABAEED-8537-4196-AB01-8E58F729C481}"/>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581656" y="153998"/>
            <a:ext cx="2389865" cy="570912"/>
          </a:xfrm>
          <a:prstGeom prst="rect">
            <a:avLst/>
          </a:prstGeom>
        </p:spPr>
      </p:pic>
    </p:spTree>
    <p:extLst>
      <p:ext uri="{BB962C8B-B14F-4D97-AF65-F5344CB8AC3E}">
        <p14:creationId xmlns:p14="http://schemas.microsoft.com/office/powerpoint/2010/main" val="19540638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THANK YOU PAGE">
    <p:spTree>
      <p:nvGrpSpPr>
        <p:cNvPr id="1" name=""/>
        <p:cNvGrpSpPr/>
        <p:nvPr/>
      </p:nvGrpSpPr>
      <p:grpSpPr>
        <a:xfrm>
          <a:off x="0" y="0"/>
          <a:ext cx="0" cy="0"/>
          <a:chOff x="0" y="0"/>
          <a:chExt cx="0" cy="0"/>
        </a:xfrm>
      </p:grpSpPr>
      <p:grpSp>
        <p:nvGrpSpPr>
          <p:cNvPr id="19" name="Gruppo 18">
            <a:extLst>
              <a:ext uri="{FF2B5EF4-FFF2-40B4-BE49-F238E27FC236}">
                <a16:creationId xmlns:a16="http://schemas.microsoft.com/office/drawing/2014/main" id="{9EEDD5C8-4E44-435B-9988-F82000EF33FC}"/>
              </a:ext>
            </a:extLst>
          </p:cNvPr>
          <p:cNvGrpSpPr/>
          <p:nvPr userDrawn="1"/>
        </p:nvGrpSpPr>
        <p:grpSpPr>
          <a:xfrm>
            <a:off x="-14400" y="5381477"/>
            <a:ext cx="12213600" cy="1488250"/>
            <a:chOff x="-10800" y="5381477"/>
            <a:chExt cx="9160200" cy="1488250"/>
          </a:xfrm>
        </p:grpSpPr>
        <p:grpSp>
          <p:nvGrpSpPr>
            <p:cNvPr id="20" name="Gruppo 19">
              <a:extLst>
                <a:ext uri="{FF2B5EF4-FFF2-40B4-BE49-F238E27FC236}">
                  <a16:creationId xmlns:a16="http://schemas.microsoft.com/office/drawing/2014/main" id="{DC4583DB-9E06-4E45-BCB3-4FDE62BC64E5}"/>
                </a:ext>
              </a:extLst>
            </p:cNvPr>
            <p:cNvGrpSpPr/>
            <p:nvPr userDrawn="1"/>
          </p:nvGrpSpPr>
          <p:grpSpPr>
            <a:xfrm>
              <a:off x="-10800" y="5381477"/>
              <a:ext cx="9160200" cy="1488250"/>
              <a:chOff x="-10800" y="5381477"/>
              <a:chExt cx="9160200" cy="1488250"/>
            </a:xfrm>
          </p:grpSpPr>
          <p:pic>
            <p:nvPicPr>
              <p:cNvPr id="22" name="Immagine 12">
                <a:extLst>
                  <a:ext uri="{FF2B5EF4-FFF2-40B4-BE49-F238E27FC236}">
                    <a16:creationId xmlns:a16="http://schemas.microsoft.com/office/drawing/2014/main" id="{4F2D08E5-16CF-46F5-AA0C-C71BE6A61EA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98259" y="5381477"/>
                <a:ext cx="2831869" cy="1180867"/>
              </a:xfrm>
              <a:prstGeom prst="rect">
                <a:avLst/>
              </a:prstGeom>
            </p:spPr>
          </p:pic>
          <p:sp>
            <p:nvSpPr>
              <p:cNvPr id="23" name="Rettangolo 22">
                <a:extLst>
                  <a:ext uri="{FF2B5EF4-FFF2-40B4-BE49-F238E27FC236}">
                    <a16:creationId xmlns:a16="http://schemas.microsoft.com/office/drawing/2014/main" id="{084913C9-3660-41A2-B57A-F9366A133504}"/>
                  </a:ext>
                </a:extLst>
              </p:cNvPr>
              <p:cNvSpPr/>
              <p:nvPr userDrawn="1"/>
            </p:nvSpPr>
            <p:spPr>
              <a:xfrm>
                <a:off x="-5400" y="6655805"/>
                <a:ext cx="9154800" cy="20219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24" name="Connettore 1 9">
                <a:extLst>
                  <a:ext uri="{FF2B5EF4-FFF2-40B4-BE49-F238E27FC236}">
                    <a16:creationId xmlns:a16="http://schemas.microsoft.com/office/drawing/2014/main" id="{6B0DFC83-4644-4FC8-BCFC-28052952CB6A}"/>
                  </a:ext>
                </a:extLst>
              </p:cNvPr>
              <p:cNvCxnSpPr>
                <a:cxnSpLocks/>
              </p:cNvCxnSpPr>
              <p:nvPr userDrawn="1"/>
            </p:nvCxnSpPr>
            <p:spPr>
              <a:xfrm>
                <a:off x="-5400" y="6660568"/>
                <a:ext cx="91548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25" name="Rectangle 1">
                <a:extLst>
                  <a:ext uri="{FF2B5EF4-FFF2-40B4-BE49-F238E27FC236}">
                    <a16:creationId xmlns:a16="http://schemas.microsoft.com/office/drawing/2014/main" id="{BF1462A0-11AB-4506-BE9D-D3787C2DA659}"/>
                  </a:ext>
                </a:extLst>
              </p:cNvPr>
              <p:cNvSpPr txBox="1">
                <a:spLocks noChangeArrowheads="1"/>
              </p:cNvSpPr>
              <p:nvPr userDrawn="1"/>
            </p:nvSpPr>
            <p:spPr bwMode="auto">
              <a:xfrm>
                <a:off x="3338369" y="6654281"/>
                <a:ext cx="2467262" cy="215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8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800" dirty="0" err="1">
                    <a:solidFill>
                      <a:schemeClr val="bg1"/>
                    </a:solidFill>
                    <a:ea typeface="MS Mincho" panose="02020609040205080304" pitchFamily="49" charset="-128"/>
                    <a:cs typeface="Times New Roman" panose="02020603050405020304" pitchFamily="18" charset="0"/>
                  </a:rPr>
                  <a:t>All</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rights</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reserved</a:t>
                </a:r>
                <a:r>
                  <a:rPr lang="it-IT" sz="800" dirty="0">
                    <a:solidFill>
                      <a:schemeClr val="bg1"/>
                    </a:solidFill>
                    <a:ea typeface="MS Mincho" panose="02020609040205080304" pitchFamily="49" charset="-128"/>
                    <a:cs typeface="Times New Roman" panose="02020603050405020304" pitchFamily="18" charset="0"/>
                  </a:rPr>
                  <a:t>.</a:t>
                </a:r>
              </a:p>
            </p:txBody>
          </p:sp>
          <p:pic>
            <p:nvPicPr>
              <p:cNvPr id="26" name="Immagine 25">
                <a:extLst>
                  <a:ext uri="{FF2B5EF4-FFF2-40B4-BE49-F238E27FC236}">
                    <a16:creationId xmlns:a16="http://schemas.microsoft.com/office/drawing/2014/main" id="{56975682-347A-4DFC-86FE-8BAD357ABDD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677139" y="6473865"/>
                <a:ext cx="85240" cy="88283"/>
              </a:xfrm>
              <a:prstGeom prst="rect">
                <a:avLst/>
              </a:prstGeom>
            </p:spPr>
          </p:pic>
          <p:pic>
            <p:nvPicPr>
              <p:cNvPr id="27" name="Immagine 26">
                <a:extLst>
                  <a:ext uri="{FF2B5EF4-FFF2-40B4-BE49-F238E27FC236}">
                    <a16:creationId xmlns:a16="http://schemas.microsoft.com/office/drawing/2014/main" id="{B4FC9455-267B-4882-B665-11C95B7164E3}"/>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584237" y="6473866"/>
                <a:ext cx="85240" cy="88283"/>
              </a:xfrm>
              <a:prstGeom prst="rect">
                <a:avLst/>
              </a:prstGeom>
            </p:spPr>
          </p:pic>
          <p:pic>
            <p:nvPicPr>
              <p:cNvPr id="28" name="Immagine 27">
                <a:extLst>
                  <a:ext uri="{FF2B5EF4-FFF2-40B4-BE49-F238E27FC236}">
                    <a16:creationId xmlns:a16="http://schemas.microsoft.com/office/drawing/2014/main" id="{DDFF97DE-373C-498C-A864-4F52E5054F37}"/>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81" t="84918" r="82747"/>
              <a:stretch/>
            </p:blipFill>
            <p:spPr>
              <a:xfrm>
                <a:off x="1712740" y="6336380"/>
                <a:ext cx="233387" cy="241720"/>
              </a:xfrm>
              <a:prstGeom prst="rect">
                <a:avLst/>
              </a:prstGeom>
            </p:spPr>
          </p:pic>
          <p:pic>
            <p:nvPicPr>
              <p:cNvPr id="29" name="Immagine 28">
                <a:extLst>
                  <a:ext uri="{FF2B5EF4-FFF2-40B4-BE49-F238E27FC236}">
                    <a16:creationId xmlns:a16="http://schemas.microsoft.com/office/drawing/2014/main" id="{6011BC12-5252-4D03-AF14-58F7E18102B7}"/>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920537" y="6466033"/>
                <a:ext cx="85240" cy="88283"/>
              </a:xfrm>
              <a:prstGeom prst="rect">
                <a:avLst/>
              </a:prstGeom>
            </p:spPr>
          </p:pic>
          <p:pic>
            <p:nvPicPr>
              <p:cNvPr id="30" name="Immagine 29">
                <a:extLst>
                  <a:ext uri="{FF2B5EF4-FFF2-40B4-BE49-F238E27FC236}">
                    <a16:creationId xmlns:a16="http://schemas.microsoft.com/office/drawing/2014/main" id="{DD2DE15C-BFCF-484E-9534-03923892C2F3}"/>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946127" y="6390401"/>
                <a:ext cx="171042" cy="177149"/>
              </a:xfrm>
              <a:prstGeom prst="rect">
                <a:avLst/>
              </a:prstGeom>
            </p:spPr>
          </p:pic>
          <p:pic>
            <p:nvPicPr>
              <p:cNvPr id="31" name="Immagine 30">
                <a:extLst>
                  <a:ext uri="{FF2B5EF4-FFF2-40B4-BE49-F238E27FC236}">
                    <a16:creationId xmlns:a16="http://schemas.microsoft.com/office/drawing/2014/main" id="{3E761E73-9AB6-42FA-AD9D-DAB3D3E216B4}"/>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272985" y="6390401"/>
                <a:ext cx="171042" cy="177149"/>
              </a:xfrm>
              <a:prstGeom prst="rect">
                <a:avLst/>
              </a:prstGeom>
            </p:spPr>
          </p:pic>
          <p:sp>
            <p:nvSpPr>
              <p:cNvPr id="32" name="Rettangolo 31">
                <a:extLst>
                  <a:ext uri="{FF2B5EF4-FFF2-40B4-BE49-F238E27FC236}">
                    <a16:creationId xmlns:a16="http://schemas.microsoft.com/office/drawing/2014/main" id="{D127CDA4-F258-49AA-89E2-9D355A5D728C}"/>
                  </a:ext>
                </a:extLst>
              </p:cNvPr>
              <p:cNvSpPr/>
              <p:nvPr userDrawn="1"/>
            </p:nvSpPr>
            <p:spPr>
              <a:xfrm>
                <a:off x="-10800" y="6545718"/>
                <a:ext cx="9154800" cy="98360"/>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33" name="CasellaDiTesto 32">
                <a:extLst>
                  <a:ext uri="{FF2B5EF4-FFF2-40B4-BE49-F238E27FC236}">
                    <a16:creationId xmlns:a16="http://schemas.microsoft.com/office/drawing/2014/main" id="{554257D2-B07A-4DC6-8853-3CD98F0BBC33}"/>
                  </a:ext>
                </a:extLst>
              </p:cNvPr>
              <p:cNvSpPr txBox="1"/>
              <p:nvPr userDrawn="1"/>
            </p:nvSpPr>
            <p:spPr>
              <a:xfrm>
                <a:off x="1517073" y="6478760"/>
                <a:ext cx="6109854" cy="21544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21" name="Rettangolo 20">
              <a:extLst>
                <a:ext uri="{FF2B5EF4-FFF2-40B4-BE49-F238E27FC236}">
                  <a16:creationId xmlns:a16="http://schemas.microsoft.com/office/drawing/2014/main" id="{81FD5DCF-CE49-4098-8368-B9A80804E653}"/>
                </a:ext>
              </a:extLst>
            </p:cNvPr>
            <p:cNvSpPr/>
            <p:nvPr userDrawn="1"/>
          </p:nvSpPr>
          <p:spPr>
            <a:xfrm>
              <a:off x="6115050" y="5477304"/>
              <a:ext cx="781397" cy="324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grpSp>
      <p:pic>
        <p:nvPicPr>
          <p:cNvPr id="18" name="Immagine 17">
            <a:extLst>
              <a:ext uri="{FF2B5EF4-FFF2-40B4-BE49-F238E27FC236}">
                <a16:creationId xmlns:a16="http://schemas.microsoft.com/office/drawing/2014/main" id="{B3ABAEED-8537-4196-AB01-8E58F729C481}"/>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581656" y="153998"/>
            <a:ext cx="2389865" cy="570912"/>
          </a:xfrm>
          <a:prstGeom prst="rect">
            <a:avLst/>
          </a:prstGeom>
        </p:spPr>
      </p:pic>
      <p:grpSp>
        <p:nvGrpSpPr>
          <p:cNvPr id="51" name="Gruppo 50">
            <a:extLst>
              <a:ext uri="{FF2B5EF4-FFF2-40B4-BE49-F238E27FC236}">
                <a16:creationId xmlns:a16="http://schemas.microsoft.com/office/drawing/2014/main" id="{5EBCFDD4-2E48-4476-8269-4C824EC86BBE}"/>
              </a:ext>
            </a:extLst>
          </p:cNvPr>
          <p:cNvGrpSpPr/>
          <p:nvPr userDrawn="1"/>
        </p:nvGrpSpPr>
        <p:grpSpPr>
          <a:xfrm>
            <a:off x="1933665" y="1758167"/>
            <a:ext cx="8591724" cy="3629328"/>
            <a:chOff x="1198578" y="1900779"/>
            <a:chExt cx="6443793" cy="3629328"/>
          </a:xfrm>
        </p:grpSpPr>
        <p:sp>
          <p:nvSpPr>
            <p:cNvPr id="52" name="CasellaDiTesto 51">
              <a:extLst>
                <a:ext uri="{FF2B5EF4-FFF2-40B4-BE49-F238E27FC236}">
                  <a16:creationId xmlns:a16="http://schemas.microsoft.com/office/drawing/2014/main" id="{7602BF84-20E1-4E3F-B78B-61D62F344B63}"/>
                </a:ext>
              </a:extLst>
            </p:cNvPr>
            <p:cNvSpPr txBox="1"/>
            <p:nvPr/>
          </p:nvSpPr>
          <p:spPr>
            <a:xfrm>
              <a:off x="1198578" y="3714225"/>
              <a:ext cx="6443793" cy="1815882"/>
            </a:xfrm>
            <a:prstGeom prst="rect">
              <a:avLst/>
            </a:prstGeom>
            <a:noFill/>
          </p:spPr>
          <p:txBody>
            <a:bodyPr wrap="square">
              <a:spAutoFit/>
            </a:bodyPr>
            <a:lstStyle/>
            <a:p>
              <a:r>
                <a:rPr lang="en-US" sz="1400" dirty="0"/>
                <a:t>Address:					</a:t>
              </a:r>
              <a:r>
                <a:rPr lang="en-US" sz="1400" dirty="0" err="1"/>
                <a:t>P.le</a:t>
              </a:r>
              <a:r>
                <a:rPr lang="en-US" sz="1400" dirty="0"/>
                <a:t> San Francesco, 2 – 43121 Parma (Italy)</a:t>
              </a:r>
            </a:p>
            <a:p>
              <a:r>
                <a:rPr lang="en-US" sz="1400" dirty="0"/>
                <a:t>Phone: 					+39.0521.904203</a:t>
              </a:r>
            </a:p>
            <a:p>
              <a:r>
                <a:rPr lang="en-US" sz="1400" dirty="0"/>
                <a:t>Email: 					</a:t>
              </a:r>
              <a:r>
                <a:rPr lang="en-US" sz="1400" dirty="0">
                  <a:hlinkClick r:id="rId6"/>
                </a:rPr>
                <a:t>relint@unipr.it</a:t>
              </a:r>
              <a:r>
                <a:rPr lang="en-US" sz="1400" dirty="0"/>
                <a:t> </a:t>
              </a:r>
            </a:p>
            <a:p>
              <a:r>
                <a:rPr lang="en-US" sz="1400" dirty="0"/>
                <a:t>Incoming Mobility for Study: 		</a:t>
              </a:r>
              <a:r>
                <a:rPr lang="en-US" sz="1400" dirty="0">
                  <a:hlinkClick r:id="rId7"/>
                </a:rPr>
                <a:t>incoming@unipr.it</a:t>
              </a:r>
              <a:r>
                <a:rPr lang="en-US" sz="1400" dirty="0"/>
                <a:t> </a:t>
              </a:r>
            </a:p>
            <a:p>
              <a:r>
                <a:rPr lang="en-US" sz="1400" dirty="0"/>
                <a:t>Outgoing Mobility for Study: 		</a:t>
              </a:r>
              <a:r>
                <a:rPr lang="en-US" sz="1400" dirty="0">
                  <a:hlinkClick r:id="rId8"/>
                </a:rPr>
                <a:t>erasmus@unipr.it</a:t>
              </a:r>
              <a:r>
                <a:rPr lang="en-US" sz="1400" dirty="0"/>
                <a:t> </a:t>
              </a:r>
            </a:p>
            <a:p>
              <a:r>
                <a:rPr lang="en-US" sz="1400" dirty="0"/>
                <a:t>						</a:t>
              </a:r>
              <a:r>
                <a:rPr lang="en-US" sz="1400" dirty="0">
                  <a:hlinkClick r:id="rId9"/>
                </a:rPr>
                <a:t>overworld@unipr.it</a:t>
              </a:r>
              <a:r>
                <a:rPr lang="en-US" sz="1400" dirty="0"/>
                <a:t> </a:t>
              </a:r>
            </a:p>
            <a:p>
              <a:r>
                <a:rPr lang="en-US" sz="1400" dirty="0"/>
                <a:t>Mobilities for Traineeship (IN/OUT):	</a:t>
              </a:r>
              <a:r>
                <a:rPr lang="en-US" sz="1400" dirty="0">
                  <a:hlinkClick r:id="rId10"/>
                </a:rPr>
                <a:t>internship@unipr.it</a:t>
              </a:r>
              <a:r>
                <a:rPr lang="en-US" sz="1400" dirty="0"/>
                <a:t>  </a:t>
              </a:r>
            </a:p>
            <a:p>
              <a:r>
                <a:rPr lang="en-US" sz="1400" dirty="0"/>
                <a:t>Website 					</a:t>
              </a:r>
              <a:r>
                <a:rPr lang="en-US" sz="1400" dirty="0">
                  <a:hlinkClick r:id="rId11"/>
                </a:rPr>
                <a:t>http://en.unipr.it</a:t>
              </a:r>
              <a:r>
                <a:rPr lang="en-US" sz="1400" dirty="0"/>
                <a:t> </a:t>
              </a:r>
            </a:p>
          </p:txBody>
        </p:sp>
        <p:sp>
          <p:nvSpPr>
            <p:cNvPr id="53" name="CasellaDiTesto 52">
              <a:extLst>
                <a:ext uri="{FF2B5EF4-FFF2-40B4-BE49-F238E27FC236}">
                  <a16:creationId xmlns:a16="http://schemas.microsoft.com/office/drawing/2014/main" id="{448C799B-F983-4F3A-B2E1-C78F48454D52}"/>
                </a:ext>
              </a:extLst>
            </p:cNvPr>
            <p:cNvSpPr txBox="1"/>
            <p:nvPr/>
          </p:nvSpPr>
          <p:spPr>
            <a:xfrm>
              <a:off x="1198578" y="2930139"/>
              <a:ext cx="6007138" cy="707886"/>
            </a:xfrm>
            <a:prstGeom prst="rect">
              <a:avLst/>
            </a:prstGeom>
            <a:noFill/>
          </p:spPr>
          <p:txBody>
            <a:bodyPr wrap="square">
              <a:spAutoFit/>
            </a:bodyPr>
            <a:lstStyle/>
            <a:p>
              <a:r>
                <a:rPr lang="en-US" sz="2000" b="1" dirty="0">
                  <a:solidFill>
                    <a:srgbClr val="0B6CB4"/>
                  </a:solidFill>
                </a:rPr>
                <a:t>INTERNATIONAL RELATIONS DIVISION </a:t>
              </a:r>
            </a:p>
            <a:p>
              <a:r>
                <a:rPr lang="en-US" sz="2000" dirty="0">
                  <a:solidFill>
                    <a:srgbClr val="0B6CB4"/>
                  </a:solidFill>
                </a:rPr>
                <a:t>ERASMUS AND INTERNATIONAL HOME</a:t>
              </a:r>
            </a:p>
          </p:txBody>
        </p:sp>
        <p:sp>
          <p:nvSpPr>
            <p:cNvPr id="54" name="CasellaDiTesto 53">
              <a:extLst>
                <a:ext uri="{FF2B5EF4-FFF2-40B4-BE49-F238E27FC236}">
                  <a16:creationId xmlns:a16="http://schemas.microsoft.com/office/drawing/2014/main" id="{44427952-95F9-4FD8-951B-655D4B29A05A}"/>
                </a:ext>
              </a:extLst>
            </p:cNvPr>
            <p:cNvSpPr txBox="1"/>
            <p:nvPr/>
          </p:nvSpPr>
          <p:spPr>
            <a:xfrm>
              <a:off x="1198578" y="1900779"/>
              <a:ext cx="3737465" cy="1015663"/>
            </a:xfrm>
            <a:prstGeom prst="rect">
              <a:avLst/>
            </a:prstGeom>
            <a:noFill/>
          </p:spPr>
          <p:txBody>
            <a:bodyPr wrap="none" rtlCol="0">
              <a:spAutoFit/>
            </a:bodyPr>
            <a:lstStyle/>
            <a:p>
              <a:r>
                <a:rPr lang="it-IT" sz="6000" dirty="0">
                  <a:solidFill>
                    <a:srgbClr val="0063AB"/>
                  </a:solidFill>
                </a:rPr>
                <a:t>THANK YOU! </a:t>
              </a:r>
              <a:r>
                <a:rPr lang="it-IT" sz="6000" dirty="0">
                  <a:solidFill>
                    <a:srgbClr val="0063AB"/>
                  </a:solidFill>
                  <a:sym typeface="Wingdings" panose="05000000000000000000" pitchFamily="2" charset="2"/>
                </a:rPr>
                <a:t></a:t>
              </a:r>
              <a:endParaRPr lang="it-IT" sz="6000" dirty="0">
                <a:solidFill>
                  <a:srgbClr val="0063AB"/>
                </a:solidFill>
              </a:endParaRPr>
            </a:p>
          </p:txBody>
        </p:sp>
      </p:grpSp>
    </p:spTree>
    <p:extLst>
      <p:ext uri="{BB962C8B-B14F-4D97-AF65-F5344CB8AC3E}">
        <p14:creationId xmlns:p14="http://schemas.microsoft.com/office/powerpoint/2010/main" val="2708816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3AC21C-02F5-62AB-3583-BE63EADC176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56D69CA-58F3-362F-C13D-66291149D28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010F123-71B2-F710-2F24-8D74E91CA95D}"/>
              </a:ext>
            </a:extLst>
          </p:cNvPr>
          <p:cNvSpPr>
            <a:spLocks noGrp="1"/>
          </p:cNvSpPr>
          <p:nvPr>
            <p:ph type="dt" sz="half" idx="10"/>
          </p:nvPr>
        </p:nvSpPr>
        <p:spPr/>
        <p:txBody>
          <a:bodyPr/>
          <a:lstStyle/>
          <a:p>
            <a:fld id="{93EB13B7-CED1-413F-AA1F-4AFA774F9342}" type="datetimeFigureOut">
              <a:rPr lang="it-IT" smtClean="0"/>
              <a:t>17/09/2025</a:t>
            </a:fld>
            <a:endParaRPr lang="it-IT"/>
          </a:p>
        </p:txBody>
      </p:sp>
      <p:sp>
        <p:nvSpPr>
          <p:cNvPr id="5" name="Segnaposto piè di pagina 4">
            <a:extLst>
              <a:ext uri="{FF2B5EF4-FFF2-40B4-BE49-F238E27FC236}">
                <a16:creationId xmlns:a16="http://schemas.microsoft.com/office/drawing/2014/main" id="{87EC3D72-EAE4-813C-58E5-F2C5197477B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8B07BBD-72E7-FD28-EC8A-104F1E57621F}"/>
              </a:ext>
            </a:extLst>
          </p:cNvPr>
          <p:cNvSpPr>
            <a:spLocks noGrp="1"/>
          </p:cNvSpPr>
          <p:nvPr>
            <p:ph type="sldNum" sz="quarter" idx="12"/>
          </p:nvPr>
        </p:nvSpPr>
        <p:spPr/>
        <p:txBody>
          <a:bodyPr/>
          <a:lstStyle/>
          <a:p>
            <a:fld id="{39A442A4-D730-469A-B2C2-F96FF8E34E95}" type="slidenum">
              <a:rPr lang="it-IT" smtClean="0"/>
              <a:t>‹N›</a:t>
            </a:fld>
            <a:endParaRPr lang="it-IT"/>
          </a:p>
        </p:txBody>
      </p:sp>
    </p:spTree>
    <p:extLst>
      <p:ext uri="{BB962C8B-B14F-4D97-AF65-F5344CB8AC3E}">
        <p14:creationId xmlns:p14="http://schemas.microsoft.com/office/powerpoint/2010/main" val="18638352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grpSp>
        <p:nvGrpSpPr>
          <p:cNvPr id="22" name="Gruppo 21">
            <a:extLst>
              <a:ext uri="{FF2B5EF4-FFF2-40B4-BE49-F238E27FC236}">
                <a16:creationId xmlns:a16="http://schemas.microsoft.com/office/drawing/2014/main" id="{36841B44-4A88-4B98-BFCD-E86E9862B33C}"/>
              </a:ext>
            </a:extLst>
          </p:cNvPr>
          <p:cNvGrpSpPr/>
          <p:nvPr userDrawn="1"/>
        </p:nvGrpSpPr>
        <p:grpSpPr>
          <a:xfrm>
            <a:off x="-14400" y="5381477"/>
            <a:ext cx="12213600" cy="1488250"/>
            <a:chOff x="-10800" y="5381477"/>
            <a:chExt cx="9160200" cy="1488250"/>
          </a:xfrm>
        </p:grpSpPr>
        <p:grpSp>
          <p:nvGrpSpPr>
            <p:cNvPr id="23" name="Gruppo 22">
              <a:extLst>
                <a:ext uri="{FF2B5EF4-FFF2-40B4-BE49-F238E27FC236}">
                  <a16:creationId xmlns:a16="http://schemas.microsoft.com/office/drawing/2014/main" id="{1447EC6E-2394-4E90-B019-F34E36CA98CD}"/>
                </a:ext>
              </a:extLst>
            </p:cNvPr>
            <p:cNvGrpSpPr/>
            <p:nvPr userDrawn="1"/>
          </p:nvGrpSpPr>
          <p:grpSpPr>
            <a:xfrm>
              <a:off x="-10800" y="5381477"/>
              <a:ext cx="9160200" cy="1488250"/>
              <a:chOff x="-10800" y="5381477"/>
              <a:chExt cx="9160200" cy="1488250"/>
            </a:xfrm>
          </p:grpSpPr>
          <p:pic>
            <p:nvPicPr>
              <p:cNvPr id="25" name="Immagine 12">
                <a:extLst>
                  <a:ext uri="{FF2B5EF4-FFF2-40B4-BE49-F238E27FC236}">
                    <a16:creationId xmlns:a16="http://schemas.microsoft.com/office/drawing/2014/main" id="{5C188A17-E000-4D4D-BF1F-0E0993EEC45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98259" y="5381477"/>
                <a:ext cx="2831869" cy="1180867"/>
              </a:xfrm>
              <a:prstGeom prst="rect">
                <a:avLst/>
              </a:prstGeom>
            </p:spPr>
          </p:pic>
          <p:sp>
            <p:nvSpPr>
              <p:cNvPr id="26" name="Rettangolo 25">
                <a:extLst>
                  <a:ext uri="{FF2B5EF4-FFF2-40B4-BE49-F238E27FC236}">
                    <a16:creationId xmlns:a16="http://schemas.microsoft.com/office/drawing/2014/main" id="{505CF875-F4EE-4DEC-BA8E-8873E4860ED7}"/>
                  </a:ext>
                </a:extLst>
              </p:cNvPr>
              <p:cNvSpPr/>
              <p:nvPr userDrawn="1"/>
            </p:nvSpPr>
            <p:spPr>
              <a:xfrm>
                <a:off x="-5400" y="6655805"/>
                <a:ext cx="9154800" cy="20219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27" name="Connettore 1 9">
                <a:extLst>
                  <a:ext uri="{FF2B5EF4-FFF2-40B4-BE49-F238E27FC236}">
                    <a16:creationId xmlns:a16="http://schemas.microsoft.com/office/drawing/2014/main" id="{60797BDF-C552-4465-A2A9-C224A5F1CCBC}"/>
                  </a:ext>
                </a:extLst>
              </p:cNvPr>
              <p:cNvCxnSpPr>
                <a:cxnSpLocks/>
              </p:cNvCxnSpPr>
              <p:nvPr userDrawn="1"/>
            </p:nvCxnSpPr>
            <p:spPr>
              <a:xfrm>
                <a:off x="-5400" y="6660568"/>
                <a:ext cx="91548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28" name="Rectangle 1">
                <a:extLst>
                  <a:ext uri="{FF2B5EF4-FFF2-40B4-BE49-F238E27FC236}">
                    <a16:creationId xmlns:a16="http://schemas.microsoft.com/office/drawing/2014/main" id="{2E0011D3-09E3-44C8-9724-4E1999392501}"/>
                  </a:ext>
                </a:extLst>
              </p:cNvPr>
              <p:cNvSpPr txBox="1">
                <a:spLocks noChangeArrowheads="1"/>
              </p:cNvSpPr>
              <p:nvPr userDrawn="1"/>
            </p:nvSpPr>
            <p:spPr bwMode="auto">
              <a:xfrm>
                <a:off x="3338369" y="6654281"/>
                <a:ext cx="2467262" cy="215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8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800" dirty="0" err="1">
                    <a:solidFill>
                      <a:schemeClr val="bg1"/>
                    </a:solidFill>
                    <a:ea typeface="MS Mincho" panose="02020609040205080304" pitchFamily="49" charset="-128"/>
                    <a:cs typeface="Times New Roman" panose="02020603050405020304" pitchFamily="18" charset="0"/>
                  </a:rPr>
                  <a:t>All</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rights</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reserved</a:t>
                </a:r>
                <a:r>
                  <a:rPr lang="it-IT" sz="800" dirty="0">
                    <a:solidFill>
                      <a:schemeClr val="bg1"/>
                    </a:solidFill>
                    <a:ea typeface="MS Mincho" panose="02020609040205080304" pitchFamily="49" charset="-128"/>
                    <a:cs typeface="Times New Roman" panose="02020603050405020304" pitchFamily="18" charset="0"/>
                  </a:rPr>
                  <a:t>.</a:t>
                </a:r>
              </a:p>
            </p:txBody>
          </p:sp>
          <p:pic>
            <p:nvPicPr>
              <p:cNvPr id="29" name="Immagine 28">
                <a:extLst>
                  <a:ext uri="{FF2B5EF4-FFF2-40B4-BE49-F238E27FC236}">
                    <a16:creationId xmlns:a16="http://schemas.microsoft.com/office/drawing/2014/main" id="{FFC081ED-EDAA-448E-AD1B-BB44C78BE82F}"/>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677139" y="6473865"/>
                <a:ext cx="85240" cy="88283"/>
              </a:xfrm>
              <a:prstGeom prst="rect">
                <a:avLst/>
              </a:prstGeom>
            </p:spPr>
          </p:pic>
          <p:pic>
            <p:nvPicPr>
              <p:cNvPr id="30" name="Immagine 29">
                <a:extLst>
                  <a:ext uri="{FF2B5EF4-FFF2-40B4-BE49-F238E27FC236}">
                    <a16:creationId xmlns:a16="http://schemas.microsoft.com/office/drawing/2014/main" id="{42562B1D-575C-424D-8857-C829B6FB49C8}"/>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584237" y="6473866"/>
                <a:ext cx="85240" cy="88283"/>
              </a:xfrm>
              <a:prstGeom prst="rect">
                <a:avLst/>
              </a:prstGeom>
            </p:spPr>
          </p:pic>
          <p:pic>
            <p:nvPicPr>
              <p:cNvPr id="31" name="Immagine 30">
                <a:extLst>
                  <a:ext uri="{FF2B5EF4-FFF2-40B4-BE49-F238E27FC236}">
                    <a16:creationId xmlns:a16="http://schemas.microsoft.com/office/drawing/2014/main" id="{BCBA1269-5121-4DC8-9D17-2F986F21AE9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81" t="84918" r="82747"/>
              <a:stretch/>
            </p:blipFill>
            <p:spPr>
              <a:xfrm>
                <a:off x="1712740" y="6336380"/>
                <a:ext cx="233387" cy="241720"/>
              </a:xfrm>
              <a:prstGeom prst="rect">
                <a:avLst/>
              </a:prstGeom>
            </p:spPr>
          </p:pic>
          <p:pic>
            <p:nvPicPr>
              <p:cNvPr id="32" name="Immagine 31">
                <a:extLst>
                  <a:ext uri="{FF2B5EF4-FFF2-40B4-BE49-F238E27FC236}">
                    <a16:creationId xmlns:a16="http://schemas.microsoft.com/office/drawing/2014/main" id="{CBEE7216-034D-47E6-B555-DBC5472379B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920537" y="6466033"/>
                <a:ext cx="85240" cy="88283"/>
              </a:xfrm>
              <a:prstGeom prst="rect">
                <a:avLst/>
              </a:prstGeom>
            </p:spPr>
          </p:pic>
          <p:pic>
            <p:nvPicPr>
              <p:cNvPr id="33" name="Immagine 32">
                <a:extLst>
                  <a:ext uri="{FF2B5EF4-FFF2-40B4-BE49-F238E27FC236}">
                    <a16:creationId xmlns:a16="http://schemas.microsoft.com/office/drawing/2014/main" id="{B809BD7B-29F7-45BB-956D-C6EC255C7681}"/>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946127" y="6390401"/>
                <a:ext cx="171042" cy="177149"/>
              </a:xfrm>
              <a:prstGeom prst="rect">
                <a:avLst/>
              </a:prstGeom>
            </p:spPr>
          </p:pic>
          <p:pic>
            <p:nvPicPr>
              <p:cNvPr id="34" name="Immagine 33">
                <a:extLst>
                  <a:ext uri="{FF2B5EF4-FFF2-40B4-BE49-F238E27FC236}">
                    <a16:creationId xmlns:a16="http://schemas.microsoft.com/office/drawing/2014/main" id="{BC98FB2D-244C-4CD3-AC6C-DFC42DAF10E7}"/>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272985" y="6390401"/>
                <a:ext cx="171042" cy="177149"/>
              </a:xfrm>
              <a:prstGeom prst="rect">
                <a:avLst/>
              </a:prstGeom>
            </p:spPr>
          </p:pic>
          <p:sp>
            <p:nvSpPr>
              <p:cNvPr id="35" name="Rettangolo 34">
                <a:extLst>
                  <a:ext uri="{FF2B5EF4-FFF2-40B4-BE49-F238E27FC236}">
                    <a16:creationId xmlns:a16="http://schemas.microsoft.com/office/drawing/2014/main" id="{0278C832-A1AA-4C31-90EF-EC275691B841}"/>
                  </a:ext>
                </a:extLst>
              </p:cNvPr>
              <p:cNvSpPr/>
              <p:nvPr userDrawn="1"/>
            </p:nvSpPr>
            <p:spPr>
              <a:xfrm>
                <a:off x="-10800" y="6545718"/>
                <a:ext cx="9154800" cy="98360"/>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36" name="CasellaDiTesto 35">
                <a:extLst>
                  <a:ext uri="{FF2B5EF4-FFF2-40B4-BE49-F238E27FC236}">
                    <a16:creationId xmlns:a16="http://schemas.microsoft.com/office/drawing/2014/main" id="{CCBE72DD-1A86-44C2-B9A4-0602CB9D3F48}"/>
                  </a:ext>
                </a:extLst>
              </p:cNvPr>
              <p:cNvSpPr txBox="1"/>
              <p:nvPr userDrawn="1"/>
            </p:nvSpPr>
            <p:spPr>
              <a:xfrm>
                <a:off x="1517073" y="6478760"/>
                <a:ext cx="6109854" cy="21544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24" name="Rettangolo 23">
              <a:extLst>
                <a:ext uri="{FF2B5EF4-FFF2-40B4-BE49-F238E27FC236}">
                  <a16:creationId xmlns:a16="http://schemas.microsoft.com/office/drawing/2014/main" id="{96EDAC71-0F66-4264-9159-E15BCB32A343}"/>
                </a:ext>
              </a:extLst>
            </p:cNvPr>
            <p:cNvSpPr/>
            <p:nvPr userDrawn="1"/>
          </p:nvSpPr>
          <p:spPr>
            <a:xfrm>
              <a:off x="6115050" y="5477304"/>
              <a:ext cx="781397" cy="324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grpSp>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C8476FD-F20E-42BD-8E1C-102A6822DE68}" type="datetimeFigureOut">
              <a:rPr lang="it-IT" smtClean="0"/>
              <a:t>17/09/2025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A305524-7EB4-4B6F-8A09-582E106B43AF}" type="slidenum">
              <a:rPr lang="it-IT" smtClean="0"/>
              <a:t>‹N›</a:t>
            </a:fld>
            <a:endParaRPr lang="it-IT"/>
          </a:p>
        </p:txBody>
      </p:sp>
      <p:pic>
        <p:nvPicPr>
          <p:cNvPr id="21" name="Immagine 20">
            <a:extLst>
              <a:ext uri="{FF2B5EF4-FFF2-40B4-BE49-F238E27FC236}">
                <a16:creationId xmlns:a16="http://schemas.microsoft.com/office/drawing/2014/main" id="{38E880E7-9666-4CAD-B0B8-475E044EC8D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581656" y="153998"/>
            <a:ext cx="2389865" cy="570912"/>
          </a:xfrm>
          <a:prstGeom prst="rect">
            <a:avLst/>
          </a:prstGeom>
        </p:spPr>
      </p:pic>
    </p:spTree>
    <p:extLst>
      <p:ext uri="{BB962C8B-B14F-4D97-AF65-F5344CB8AC3E}">
        <p14:creationId xmlns:p14="http://schemas.microsoft.com/office/powerpoint/2010/main" val="30162738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grpSp>
        <p:nvGrpSpPr>
          <p:cNvPr id="22" name="Gruppo 21">
            <a:extLst>
              <a:ext uri="{FF2B5EF4-FFF2-40B4-BE49-F238E27FC236}">
                <a16:creationId xmlns:a16="http://schemas.microsoft.com/office/drawing/2014/main" id="{D358FAD9-BB2A-47CF-B8CE-FE2ABFFC5F0E}"/>
              </a:ext>
            </a:extLst>
          </p:cNvPr>
          <p:cNvGrpSpPr/>
          <p:nvPr userDrawn="1"/>
        </p:nvGrpSpPr>
        <p:grpSpPr>
          <a:xfrm>
            <a:off x="-14400" y="5381477"/>
            <a:ext cx="12213600" cy="1488250"/>
            <a:chOff x="-10800" y="5381477"/>
            <a:chExt cx="9160200" cy="1488250"/>
          </a:xfrm>
        </p:grpSpPr>
        <p:grpSp>
          <p:nvGrpSpPr>
            <p:cNvPr id="23" name="Gruppo 22">
              <a:extLst>
                <a:ext uri="{FF2B5EF4-FFF2-40B4-BE49-F238E27FC236}">
                  <a16:creationId xmlns:a16="http://schemas.microsoft.com/office/drawing/2014/main" id="{0CDE22AE-AF9F-4A45-8BF1-DF668F466A2D}"/>
                </a:ext>
              </a:extLst>
            </p:cNvPr>
            <p:cNvGrpSpPr/>
            <p:nvPr userDrawn="1"/>
          </p:nvGrpSpPr>
          <p:grpSpPr>
            <a:xfrm>
              <a:off x="-10800" y="5381477"/>
              <a:ext cx="9160200" cy="1488250"/>
              <a:chOff x="-10800" y="5381477"/>
              <a:chExt cx="9160200" cy="1488250"/>
            </a:xfrm>
          </p:grpSpPr>
          <p:pic>
            <p:nvPicPr>
              <p:cNvPr id="25" name="Immagine 12">
                <a:extLst>
                  <a:ext uri="{FF2B5EF4-FFF2-40B4-BE49-F238E27FC236}">
                    <a16:creationId xmlns:a16="http://schemas.microsoft.com/office/drawing/2014/main" id="{976BF059-E457-490E-B6ED-3A539B950D8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98259" y="5381477"/>
                <a:ext cx="2831869" cy="1180867"/>
              </a:xfrm>
              <a:prstGeom prst="rect">
                <a:avLst/>
              </a:prstGeom>
            </p:spPr>
          </p:pic>
          <p:sp>
            <p:nvSpPr>
              <p:cNvPr id="26" name="Rettangolo 25">
                <a:extLst>
                  <a:ext uri="{FF2B5EF4-FFF2-40B4-BE49-F238E27FC236}">
                    <a16:creationId xmlns:a16="http://schemas.microsoft.com/office/drawing/2014/main" id="{85620024-EC0C-4D26-B45D-3AF78B670D80}"/>
                  </a:ext>
                </a:extLst>
              </p:cNvPr>
              <p:cNvSpPr/>
              <p:nvPr userDrawn="1"/>
            </p:nvSpPr>
            <p:spPr>
              <a:xfrm>
                <a:off x="-5400" y="6655805"/>
                <a:ext cx="9154800" cy="20219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27" name="Connettore 1 9">
                <a:extLst>
                  <a:ext uri="{FF2B5EF4-FFF2-40B4-BE49-F238E27FC236}">
                    <a16:creationId xmlns:a16="http://schemas.microsoft.com/office/drawing/2014/main" id="{0F5CB02B-45EE-46AC-BDFA-0F0D1A458ED2}"/>
                  </a:ext>
                </a:extLst>
              </p:cNvPr>
              <p:cNvCxnSpPr>
                <a:cxnSpLocks/>
              </p:cNvCxnSpPr>
              <p:nvPr userDrawn="1"/>
            </p:nvCxnSpPr>
            <p:spPr>
              <a:xfrm>
                <a:off x="-5400" y="6660568"/>
                <a:ext cx="91548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28" name="Rectangle 1">
                <a:extLst>
                  <a:ext uri="{FF2B5EF4-FFF2-40B4-BE49-F238E27FC236}">
                    <a16:creationId xmlns:a16="http://schemas.microsoft.com/office/drawing/2014/main" id="{2631493A-9E77-45F0-850B-CDF6FE3CCEC9}"/>
                  </a:ext>
                </a:extLst>
              </p:cNvPr>
              <p:cNvSpPr txBox="1">
                <a:spLocks noChangeArrowheads="1"/>
              </p:cNvSpPr>
              <p:nvPr userDrawn="1"/>
            </p:nvSpPr>
            <p:spPr bwMode="auto">
              <a:xfrm>
                <a:off x="3338369" y="6654281"/>
                <a:ext cx="2467262" cy="215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8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800" dirty="0" err="1">
                    <a:solidFill>
                      <a:schemeClr val="bg1"/>
                    </a:solidFill>
                    <a:ea typeface="MS Mincho" panose="02020609040205080304" pitchFamily="49" charset="-128"/>
                    <a:cs typeface="Times New Roman" panose="02020603050405020304" pitchFamily="18" charset="0"/>
                  </a:rPr>
                  <a:t>All</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rights</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reserved</a:t>
                </a:r>
                <a:r>
                  <a:rPr lang="it-IT" sz="800" dirty="0">
                    <a:solidFill>
                      <a:schemeClr val="bg1"/>
                    </a:solidFill>
                    <a:ea typeface="MS Mincho" panose="02020609040205080304" pitchFamily="49" charset="-128"/>
                    <a:cs typeface="Times New Roman" panose="02020603050405020304" pitchFamily="18" charset="0"/>
                  </a:rPr>
                  <a:t>.</a:t>
                </a:r>
              </a:p>
            </p:txBody>
          </p:sp>
          <p:pic>
            <p:nvPicPr>
              <p:cNvPr id="29" name="Immagine 28">
                <a:extLst>
                  <a:ext uri="{FF2B5EF4-FFF2-40B4-BE49-F238E27FC236}">
                    <a16:creationId xmlns:a16="http://schemas.microsoft.com/office/drawing/2014/main" id="{2BD931B8-0ED0-46CE-A742-2AAEF61377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677139" y="6473865"/>
                <a:ext cx="85240" cy="88283"/>
              </a:xfrm>
              <a:prstGeom prst="rect">
                <a:avLst/>
              </a:prstGeom>
            </p:spPr>
          </p:pic>
          <p:pic>
            <p:nvPicPr>
              <p:cNvPr id="30" name="Immagine 29">
                <a:extLst>
                  <a:ext uri="{FF2B5EF4-FFF2-40B4-BE49-F238E27FC236}">
                    <a16:creationId xmlns:a16="http://schemas.microsoft.com/office/drawing/2014/main" id="{00043CD2-526F-4180-9951-FD7CF0130644}"/>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584237" y="6473866"/>
                <a:ext cx="85240" cy="88283"/>
              </a:xfrm>
              <a:prstGeom prst="rect">
                <a:avLst/>
              </a:prstGeom>
            </p:spPr>
          </p:pic>
          <p:pic>
            <p:nvPicPr>
              <p:cNvPr id="31" name="Immagine 30">
                <a:extLst>
                  <a:ext uri="{FF2B5EF4-FFF2-40B4-BE49-F238E27FC236}">
                    <a16:creationId xmlns:a16="http://schemas.microsoft.com/office/drawing/2014/main" id="{BADEDF47-E9F0-43D2-B932-7E4C6A823877}"/>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81" t="84918" r="82747"/>
              <a:stretch/>
            </p:blipFill>
            <p:spPr>
              <a:xfrm>
                <a:off x="1712740" y="6336380"/>
                <a:ext cx="233387" cy="241720"/>
              </a:xfrm>
              <a:prstGeom prst="rect">
                <a:avLst/>
              </a:prstGeom>
            </p:spPr>
          </p:pic>
          <p:pic>
            <p:nvPicPr>
              <p:cNvPr id="32" name="Immagine 31">
                <a:extLst>
                  <a:ext uri="{FF2B5EF4-FFF2-40B4-BE49-F238E27FC236}">
                    <a16:creationId xmlns:a16="http://schemas.microsoft.com/office/drawing/2014/main" id="{0C62FFCE-32CC-4201-BEEB-0BD417394B2B}"/>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920537" y="6466033"/>
                <a:ext cx="85240" cy="88283"/>
              </a:xfrm>
              <a:prstGeom prst="rect">
                <a:avLst/>
              </a:prstGeom>
            </p:spPr>
          </p:pic>
          <p:pic>
            <p:nvPicPr>
              <p:cNvPr id="33" name="Immagine 32">
                <a:extLst>
                  <a:ext uri="{FF2B5EF4-FFF2-40B4-BE49-F238E27FC236}">
                    <a16:creationId xmlns:a16="http://schemas.microsoft.com/office/drawing/2014/main" id="{911DDE80-B5CC-4539-B8D1-AC428AD3E1A9}"/>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946127" y="6390401"/>
                <a:ext cx="171042" cy="177149"/>
              </a:xfrm>
              <a:prstGeom prst="rect">
                <a:avLst/>
              </a:prstGeom>
            </p:spPr>
          </p:pic>
          <p:pic>
            <p:nvPicPr>
              <p:cNvPr id="34" name="Immagine 33">
                <a:extLst>
                  <a:ext uri="{FF2B5EF4-FFF2-40B4-BE49-F238E27FC236}">
                    <a16:creationId xmlns:a16="http://schemas.microsoft.com/office/drawing/2014/main" id="{48B4E717-21D9-4EF7-AAA2-AC3119786D25}"/>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272985" y="6390401"/>
                <a:ext cx="171042" cy="177149"/>
              </a:xfrm>
              <a:prstGeom prst="rect">
                <a:avLst/>
              </a:prstGeom>
            </p:spPr>
          </p:pic>
          <p:sp>
            <p:nvSpPr>
              <p:cNvPr id="35" name="Rettangolo 34">
                <a:extLst>
                  <a:ext uri="{FF2B5EF4-FFF2-40B4-BE49-F238E27FC236}">
                    <a16:creationId xmlns:a16="http://schemas.microsoft.com/office/drawing/2014/main" id="{31462398-E940-4CB9-AAFC-591CE762B27A}"/>
                  </a:ext>
                </a:extLst>
              </p:cNvPr>
              <p:cNvSpPr/>
              <p:nvPr userDrawn="1"/>
            </p:nvSpPr>
            <p:spPr>
              <a:xfrm>
                <a:off x="-10800" y="6545718"/>
                <a:ext cx="9154800" cy="98360"/>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36" name="CasellaDiTesto 35">
                <a:extLst>
                  <a:ext uri="{FF2B5EF4-FFF2-40B4-BE49-F238E27FC236}">
                    <a16:creationId xmlns:a16="http://schemas.microsoft.com/office/drawing/2014/main" id="{B8026162-C96A-47C2-8527-52018654122F}"/>
                  </a:ext>
                </a:extLst>
              </p:cNvPr>
              <p:cNvSpPr txBox="1"/>
              <p:nvPr userDrawn="1"/>
            </p:nvSpPr>
            <p:spPr>
              <a:xfrm>
                <a:off x="1517073" y="6478760"/>
                <a:ext cx="6109854" cy="21544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24" name="Rettangolo 23">
              <a:extLst>
                <a:ext uri="{FF2B5EF4-FFF2-40B4-BE49-F238E27FC236}">
                  <a16:creationId xmlns:a16="http://schemas.microsoft.com/office/drawing/2014/main" id="{3CA3C27D-014D-4446-A903-BF5A3B8B132A}"/>
                </a:ext>
              </a:extLst>
            </p:cNvPr>
            <p:cNvSpPr/>
            <p:nvPr userDrawn="1"/>
          </p:nvSpPr>
          <p:spPr>
            <a:xfrm>
              <a:off x="6115050" y="5477304"/>
              <a:ext cx="781397" cy="324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grpSp>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C8476FD-F20E-42BD-8E1C-102A6822DE68}" type="datetimeFigureOut">
              <a:rPr lang="it-IT" smtClean="0"/>
              <a:t>17/09/2025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A305524-7EB4-4B6F-8A09-582E106B43AF}" type="slidenum">
              <a:rPr lang="it-IT" smtClean="0"/>
              <a:t>‹N›</a:t>
            </a:fld>
            <a:endParaRPr lang="it-IT"/>
          </a:p>
        </p:txBody>
      </p:sp>
      <p:pic>
        <p:nvPicPr>
          <p:cNvPr id="21" name="Immagine 20">
            <a:extLst>
              <a:ext uri="{FF2B5EF4-FFF2-40B4-BE49-F238E27FC236}">
                <a16:creationId xmlns:a16="http://schemas.microsoft.com/office/drawing/2014/main" id="{81E8A7BB-629F-425E-9CEA-0DD333020FFF}"/>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581656" y="153998"/>
            <a:ext cx="2389865" cy="570912"/>
          </a:xfrm>
          <a:prstGeom prst="rect">
            <a:avLst/>
          </a:prstGeom>
        </p:spPr>
      </p:pic>
    </p:spTree>
    <p:extLst>
      <p:ext uri="{BB962C8B-B14F-4D97-AF65-F5344CB8AC3E}">
        <p14:creationId xmlns:p14="http://schemas.microsoft.com/office/powerpoint/2010/main" val="25979906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grpSp>
        <p:nvGrpSpPr>
          <p:cNvPr id="21" name="Gruppo 20">
            <a:extLst>
              <a:ext uri="{FF2B5EF4-FFF2-40B4-BE49-F238E27FC236}">
                <a16:creationId xmlns:a16="http://schemas.microsoft.com/office/drawing/2014/main" id="{83D415D2-CFDE-42D6-AA87-AF423230CDD5}"/>
              </a:ext>
            </a:extLst>
          </p:cNvPr>
          <p:cNvGrpSpPr/>
          <p:nvPr userDrawn="1"/>
        </p:nvGrpSpPr>
        <p:grpSpPr>
          <a:xfrm>
            <a:off x="-14400" y="5381477"/>
            <a:ext cx="12213600" cy="1488250"/>
            <a:chOff x="-10800" y="5381477"/>
            <a:chExt cx="9160200" cy="1488250"/>
          </a:xfrm>
        </p:grpSpPr>
        <p:grpSp>
          <p:nvGrpSpPr>
            <p:cNvPr id="22" name="Gruppo 21">
              <a:extLst>
                <a:ext uri="{FF2B5EF4-FFF2-40B4-BE49-F238E27FC236}">
                  <a16:creationId xmlns:a16="http://schemas.microsoft.com/office/drawing/2014/main" id="{7A5F1BB5-1880-48B1-8516-237740E7DC05}"/>
                </a:ext>
              </a:extLst>
            </p:cNvPr>
            <p:cNvGrpSpPr/>
            <p:nvPr userDrawn="1"/>
          </p:nvGrpSpPr>
          <p:grpSpPr>
            <a:xfrm>
              <a:off x="-10800" y="5381477"/>
              <a:ext cx="9160200" cy="1488250"/>
              <a:chOff x="-10800" y="5381477"/>
              <a:chExt cx="9160200" cy="1488250"/>
            </a:xfrm>
          </p:grpSpPr>
          <p:pic>
            <p:nvPicPr>
              <p:cNvPr id="24" name="Immagine 12">
                <a:extLst>
                  <a:ext uri="{FF2B5EF4-FFF2-40B4-BE49-F238E27FC236}">
                    <a16:creationId xmlns:a16="http://schemas.microsoft.com/office/drawing/2014/main" id="{60B3F403-8B86-4EFD-B1B6-6EB4AE08641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98259" y="5381477"/>
                <a:ext cx="2831869" cy="1180867"/>
              </a:xfrm>
              <a:prstGeom prst="rect">
                <a:avLst/>
              </a:prstGeom>
            </p:spPr>
          </p:pic>
          <p:sp>
            <p:nvSpPr>
              <p:cNvPr id="25" name="Rettangolo 24">
                <a:extLst>
                  <a:ext uri="{FF2B5EF4-FFF2-40B4-BE49-F238E27FC236}">
                    <a16:creationId xmlns:a16="http://schemas.microsoft.com/office/drawing/2014/main" id="{F3E09E13-9F8F-415D-BE6B-3E1505E8DA4C}"/>
                  </a:ext>
                </a:extLst>
              </p:cNvPr>
              <p:cNvSpPr/>
              <p:nvPr userDrawn="1"/>
            </p:nvSpPr>
            <p:spPr>
              <a:xfrm>
                <a:off x="-5400" y="6655805"/>
                <a:ext cx="9154800" cy="20219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26" name="Connettore 1 9">
                <a:extLst>
                  <a:ext uri="{FF2B5EF4-FFF2-40B4-BE49-F238E27FC236}">
                    <a16:creationId xmlns:a16="http://schemas.microsoft.com/office/drawing/2014/main" id="{ED0D05C5-72E8-49A8-ACE9-B90281BA0BB6}"/>
                  </a:ext>
                </a:extLst>
              </p:cNvPr>
              <p:cNvCxnSpPr>
                <a:cxnSpLocks/>
              </p:cNvCxnSpPr>
              <p:nvPr userDrawn="1"/>
            </p:nvCxnSpPr>
            <p:spPr>
              <a:xfrm>
                <a:off x="-5400" y="6660568"/>
                <a:ext cx="91548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27" name="Rectangle 1">
                <a:extLst>
                  <a:ext uri="{FF2B5EF4-FFF2-40B4-BE49-F238E27FC236}">
                    <a16:creationId xmlns:a16="http://schemas.microsoft.com/office/drawing/2014/main" id="{46C567BF-B397-4C36-B091-C5B418541B28}"/>
                  </a:ext>
                </a:extLst>
              </p:cNvPr>
              <p:cNvSpPr txBox="1">
                <a:spLocks noChangeArrowheads="1"/>
              </p:cNvSpPr>
              <p:nvPr userDrawn="1"/>
            </p:nvSpPr>
            <p:spPr bwMode="auto">
              <a:xfrm>
                <a:off x="3338369" y="6654281"/>
                <a:ext cx="2467262" cy="215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8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800" dirty="0" err="1">
                    <a:solidFill>
                      <a:schemeClr val="bg1"/>
                    </a:solidFill>
                    <a:ea typeface="MS Mincho" panose="02020609040205080304" pitchFamily="49" charset="-128"/>
                    <a:cs typeface="Times New Roman" panose="02020603050405020304" pitchFamily="18" charset="0"/>
                  </a:rPr>
                  <a:t>All</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rights</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reserved</a:t>
                </a:r>
                <a:r>
                  <a:rPr lang="it-IT" sz="800" dirty="0">
                    <a:solidFill>
                      <a:schemeClr val="bg1"/>
                    </a:solidFill>
                    <a:ea typeface="MS Mincho" panose="02020609040205080304" pitchFamily="49" charset="-128"/>
                    <a:cs typeface="Times New Roman" panose="02020603050405020304" pitchFamily="18" charset="0"/>
                  </a:rPr>
                  <a:t>.</a:t>
                </a:r>
              </a:p>
            </p:txBody>
          </p:sp>
          <p:pic>
            <p:nvPicPr>
              <p:cNvPr id="28" name="Immagine 27">
                <a:extLst>
                  <a:ext uri="{FF2B5EF4-FFF2-40B4-BE49-F238E27FC236}">
                    <a16:creationId xmlns:a16="http://schemas.microsoft.com/office/drawing/2014/main" id="{607C4BC2-841A-4911-9804-9BC636DCC9A0}"/>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677139" y="6473865"/>
                <a:ext cx="85240" cy="88283"/>
              </a:xfrm>
              <a:prstGeom prst="rect">
                <a:avLst/>
              </a:prstGeom>
            </p:spPr>
          </p:pic>
          <p:pic>
            <p:nvPicPr>
              <p:cNvPr id="29" name="Immagine 28">
                <a:extLst>
                  <a:ext uri="{FF2B5EF4-FFF2-40B4-BE49-F238E27FC236}">
                    <a16:creationId xmlns:a16="http://schemas.microsoft.com/office/drawing/2014/main" id="{FFB98DF5-8345-4316-B9D4-6C263C5542E4}"/>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584237" y="6473866"/>
                <a:ext cx="85240" cy="88283"/>
              </a:xfrm>
              <a:prstGeom prst="rect">
                <a:avLst/>
              </a:prstGeom>
            </p:spPr>
          </p:pic>
          <p:pic>
            <p:nvPicPr>
              <p:cNvPr id="30" name="Immagine 29">
                <a:extLst>
                  <a:ext uri="{FF2B5EF4-FFF2-40B4-BE49-F238E27FC236}">
                    <a16:creationId xmlns:a16="http://schemas.microsoft.com/office/drawing/2014/main" id="{3FDED1E4-4195-40CE-941A-58C43D7DB26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81" t="84918" r="82747"/>
              <a:stretch/>
            </p:blipFill>
            <p:spPr>
              <a:xfrm>
                <a:off x="1712740" y="6336380"/>
                <a:ext cx="233387" cy="241720"/>
              </a:xfrm>
              <a:prstGeom prst="rect">
                <a:avLst/>
              </a:prstGeom>
            </p:spPr>
          </p:pic>
          <p:pic>
            <p:nvPicPr>
              <p:cNvPr id="31" name="Immagine 30">
                <a:extLst>
                  <a:ext uri="{FF2B5EF4-FFF2-40B4-BE49-F238E27FC236}">
                    <a16:creationId xmlns:a16="http://schemas.microsoft.com/office/drawing/2014/main" id="{F85EA70A-8981-4B80-8A80-10F026CEC94E}"/>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920537" y="6466033"/>
                <a:ext cx="85240" cy="88283"/>
              </a:xfrm>
              <a:prstGeom prst="rect">
                <a:avLst/>
              </a:prstGeom>
            </p:spPr>
          </p:pic>
          <p:pic>
            <p:nvPicPr>
              <p:cNvPr id="32" name="Immagine 31">
                <a:extLst>
                  <a:ext uri="{FF2B5EF4-FFF2-40B4-BE49-F238E27FC236}">
                    <a16:creationId xmlns:a16="http://schemas.microsoft.com/office/drawing/2014/main" id="{735ABB2C-A355-4CE4-BE03-1EA92DE907D5}"/>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946127" y="6390401"/>
                <a:ext cx="171042" cy="177149"/>
              </a:xfrm>
              <a:prstGeom prst="rect">
                <a:avLst/>
              </a:prstGeom>
            </p:spPr>
          </p:pic>
          <p:pic>
            <p:nvPicPr>
              <p:cNvPr id="33" name="Immagine 32">
                <a:extLst>
                  <a:ext uri="{FF2B5EF4-FFF2-40B4-BE49-F238E27FC236}">
                    <a16:creationId xmlns:a16="http://schemas.microsoft.com/office/drawing/2014/main" id="{F2467C6D-0BA8-42F6-BFD4-1DAB16258B29}"/>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272985" y="6390401"/>
                <a:ext cx="171042" cy="177149"/>
              </a:xfrm>
              <a:prstGeom prst="rect">
                <a:avLst/>
              </a:prstGeom>
            </p:spPr>
          </p:pic>
          <p:sp>
            <p:nvSpPr>
              <p:cNvPr id="34" name="Rettangolo 33">
                <a:extLst>
                  <a:ext uri="{FF2B5EF4-FFF2-40B4-BE49-F238E27FC236}">
                    <a16:creationId xmlns:a16="http://schemas.microsoft.com/office/drawing/2014/main" id="{68D38F5D-AEBF-4BF8-B449-41DCE9B92449}"/>
                  </a:ext>
                </a:extLst>
              </p:cNvPr>
              <p:cNvSpPr/>
              <p:nvPr userDrawn="1"/>
            </p:nvSpPr>
            <p:spPr>
              <a:xfrm>
                <a:off x="-10800" y="6545718"/>
                <a:ext cx="9154800" cy="98360"/>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35" name="CasellaDiTesto 34">
                <a:extLst>
                  <a:ext uri="{FF2B5EF4-FFF2-40B4-BE49-F238E27FC236}">
                    <a16:creationId xmlns:a16="http://schemas.microsoft.com/office/drawing/2014/main" id="{4209D921-13FA-48C3-8B2D-4935E789F97F}"/>
                  </a:ext>
                </a:extLst>
              </p:cNvPr>
              <p:cNvSpPr txBox="1"/>
              <p:nvPr userDrawn="1"/>
            </p:nvSpPr>
            <p:spPr>
              <a:xfrm>
                <a:off x="1517073" y="6478760"/>
                <a:ext cx="6109854" cy="21544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23" name="Rettangolo 22">
              <a:extLst>
                <a:ext uri="{FF2B5EF4-FFF2-40B4-BE49-F238E27FC236}">
                  <a16:creationId xmlns:a16="http://schemas.microsoft.com/office/drawing/2014/main" id="{F5922D5A-012C-445E-AEB7-BA2B281161A2}"/>
                </a:ext>
              </a:extLst>
            </p:cNvPr>
            <p:cNvSpPr/>
            <p:nvPr userDrawn="1"/>
          </p:nvSpPr>
          <p:spPr>
            <a:xfrm>
              <a:off x="6115050" y="5477304"/>
              <a:ext cx="781397" cy="324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grpSp>
      <p:pic>
        <p:nvPicPr>
          <p:cNvPr id="20" name="Immagine 19">
            <a:extLst>
              <a:ext uri="{FF2B5EF4-FFF2-40B4-BE49-F238E27FC236}">
                <a16:creationId xmlns:a16="http://schemas.microsoft.com/office/drawing/2014/main" id="{426000F0-B306-4FD0-AA2E-09C120B31B3A}"/>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581656" y="153998"/>
            <a:ext cx="2389865" cy="570912"/>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C8476FD-F20E-42BD-8E1C-102A6822DE68}" type="datetimeFigureOut">
              <a:rPr lang="it-IT" smtClean="0"/>
              <a:t>17/09/2025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A305524-7EB4-4B6F-8A09-582E106B43AF}" type="slidenum">
              <a:rPr lang="it-IT" smtClean="0"/>
              <a:t>‹N›</a:t>
            </a:fld>
            <a:endParaRPr lang="it-IT"/>
          </a:p>
        </p:txBody>
      </p:sp>
    </p:spTree>
    <p:extLst>
      <p:ext uri="{BB962C8B-B14F-4D97-AF65-F5344CB8AC3E}">
        <p14:creationId xmlns:p14="http://schemas.microsoft.com/office/powerpoint/2010/main" val="7829515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pic>
        <p:nvPicPr>
          <p:cNvPr id="21" name="Immagine 20">
            <a:extLst>
              <a:ext uri="{FF2B5EF4-FFF2-40B4-BE49-F238E27FC236}">
                <a16:creationId xmlns:a16="http://schemas.microsoft.com/office/drawing/2014/main" id="{23D12964-6AB2-48D4-B144-F0374F19655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81656" y="153998"/>
            <a:ext cx="2389865" cy="570912"/>
          </a:xfrm>
          <a:prstGeom prst="rect">
            <a:avLst/>
          </a:prstGeom>
        </p:spPr>
      </p:pic>
      <p:grpSp>
        <p:nvGrpSpPr>
          <p:cNvPr id="20" name="Gruppo 19">
            <a:extLst>
              <a:ext uri="{FF2B5EF4-FFF2-40B4-BE49-F238E27FC236}">
                <a16:creationId xmlns:a16="http://schemas.microsoft.com/office/drawing/2014/main" id="{F4A0A905-6790-4FEC-9C25-640A190C979F}"/>
              </a:ext>
            </a:extLst>
          </p:cNvPr>
          <p:cNvGrpSpPr/>
          <p:nvPr userDrawn="1"/>
        </p:nvGrpSpPr>
        <p:grpSpPr>
          <a:xfrm>
            <a:off x="-2033" y="-1"/>
            <a:ext cx="1986367" cy="6858002"/>
            <a:chOff x="-1525" y="-1"/>
            <a:chExt cx="1489775" cy="6858002"/>
          </a:xfrm>
        </p:grpSpPr>
        <p:pic>
          <p:nvPicPr>
            <p:cNvPr id="8" name="Immagine 12">
              <a:extLst>
                <a:ext uri="{FF2B5EF4-FFF2-40B4-BE49-F238E27FC236}">
                  <a16:creationId xmlns:a16="http://schemas.microsoft.com/office/drawing/2014/main" id="{3F0E572E-CE0A-4630-AFEA-2A7FA70F431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rot="5400000">
              <a:off x="-518118" y="4832360"/>
              <a:ext cx="2831869" cy="1180867"/>
            </a:xfrm>
            <a:prstGeom prst="rect">
              <a:avLst/>
            </a:prstGeom>
          </p:spPr>
        </p:pic>
        <p:sp>
          <p:nvSpPr>
            <p:cNvPr id="9" name="Rettangolo 8">
              <a:extLst>
                <a:ext uri="{FF2B5EF4-FFF2-40B4-BE49-F238E27FC236}">
                  <a16:creationId xmlns:a16="http://schemas.microsoft.com/office/drawing/2014/main" id="{48323A32-553E-4B28-BC5D-7C36FE44B899}"/>
                </a:ext>
              </a:extLst>
            </p:cNvPr>
            <p:cNvSpPr/>
            <p:nvPr userDrawn="1"/>
          </p:nvSpPr>
          <p:spPr>
            <a:xfrm rot="5400000">
              <a:off x="-3322803" y="3321277"/>
              <a:ext cx="6858002" cy="215446"/>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10" name="Connettore 1 9">
              <a:extLst>
                <a:ext uri="{FF2B5EF4-FFF2-40B4-BE49-F238E27FC236}">
                  <a16:creationId xmlns:a16="http://schemas.microsoft.com/office/drawing/2014/main" id="{B9C2C420-5A3A-450A-80D8-7F8EC6601602}"/>
                </a:ext>
              </a:extLst>
            </p:cNvPr>
            <p:cNvCxnSpPr>
              <a:cxnSpLocks/>
            </p:cNvCxnSpPr>
            <p:nvPr userDrawn="1"/>
          </p:nvCxnSpPr>
          <p:spPr>
            <a:xfrm rot="5400000">
              <a:off x="-3219841" y="3429000"/>
              <a:ext cx="68580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11" name="Rectangle 1">
              <a:extLst>
                <a:ext uri="{FF2B5EF4-FFF2-40B4-BE49-F238E27FC236}">
                  <a16:creationId xmlns:a16="http://schemas.microsoft.com/office/drawing/2014/main" id="{C573392F-D298-41F2-A0B1-60E494F6F5B7}"/>
                </a:ext>
              </a:extLst>
            </p:cNvPr>
            <p:cNvSpPr txBox="1">
              <a:spLocks noChangeArrowheads="1"/>
            </p:cNvSpPr>
            <p:nvPr userDrawn="1"/>
          </p:nvSpPr>
          <p:spPr bwMode="auto">
            <a:xfrm rot="5400000">
              <a:off x="-1537118" y="3348207"/>
              <a:ext cx="3289683" cy="161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8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800" dirty="0" err="1">
                  <a:solidFill>
                    <a:schemeClr val="bg1"/>
                  </a:solidFill>
                  <a:ea typeface="MS Mincho" panose="02020609040205080304" pitchFamily="49" charset="-128"/>
                  <a:cs typeface="Times New Roman" panose="02020603050405020304" pitchFamily="18" charset="0"/>
                </a:rPr>
                <a:t>All</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rights</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reserved</a:t>
              </a:r>
              <a:r>
                <a:rPr lang="it-IT" sz="800" dirty="0">
                  <a:solidFill>
                    <a:schemeClr val="bg1"/>
                  </a:solidFill>
                  <a:ea typeface="MS Mincho" panose="02020609040205080304" pitchFamily="49" charset="-128"/>
                  <a:cs typeface="Times New Roman" panose="02020603050405020304" pitchFamily="18" charset="0"/>
                </a:rPr>
                <a:t>.</a:t>
              </a:r>
            </a:p>
          </p:txBody>
        </p:sp>
        <p:pic>
          <p:nvPicPr>
            <p:cNvPr id="12" name="Immagine 11">
              <a:extLst>
                <a:ext uri="{FF2B5EF4-FFF2-40B4-BE49-F238E27FC236}">
                  <a16:creationId xmlns:a16="http://schemas.microsoft.com/office/drawing/2014/main" id="{51E98116-8ED9-43B9-AA4C-BCF6B284B62C}"/>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rot="5400000">
              <a:off x="309101" y="2200318"/>
              <a:ext cx="85240" cy="88283"/>
            </a:xfrm>
            <a:prstGeom prst="rect">
              <a:avLst/>
            </a:prstGeom>
          </p:spPr>
        </p:pic>
        <p:pic>
          <p:nvPicPr>
            <p:cNvPr id="13" name="Immagine 12">
              <a:extLst>
                <a:ext uri="{FF2B5EF4-FFF2-40B4-BE49-F238E27FC236}">
                  <a16:creationId xmlns:a16="http://schemas.microsoft.com/office/drawing/2014/main" id="{4B8B5EE9-0A65-4D3F-AEA5-6B0D05A3A84B}"/>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rot="5400000">
              <a:off x="309100" y="2107416"/>
              <a:ext cx="85240" cy="88283"/>
            </a:xfrm>
            <a:prstGeom prst="rect">
              <a:avLst/>
            </a:prstGeom>
          </p:spPr>
        </p:pic>
        <p:pic>
          <p:nvPicPr>
            <p:cNvPr id="14" name="Immagine 13">
              <a:extLst>
                <a:ext uri="{FF2B5EF4-FFF2-40B4-BE49-F238E27FC236}">
                  <a16:creationId xmlns:a16="http://schemas.microsoft.com/office/drawing/2014/main" id="{0195CF75-5885-436B-8AB1-0082A4E7ED50}"/>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rot="5400000">
              <a:off x="295794" y="1233274"/>
              <a:ext cx="233387" cy="241720"/>
            </a:xfrm>
            <a:prstGeom prst="rect">
              <a:avLst/>
            </a:prstGeom>
          </p:spPr>
        </p:pic>
        <p:pic>
          <p:nvPicPr>
            <p:cNvPr id="15" name="Immagine 14">
              <a:extLst>
                <a:ext uri="{FF2B5EF4-FFF2-40B4-BE49-F238E27FC236}">
                  <a16:creationId xmlns:a16="http://schemas.microsoft.com/office/drawing/2014/main" id="{1DC2D9B7-AA70-4E93-B597-88E90B0D839E}"/>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rot="5400000">
              <a:off x="316933" y="443716"/>
              <a:ext cx="85240" cy="88283"/>
            </a:xfrm>
            <a:prstGeom prst="rect">
              <a:avLst/>
            </a:prstGeom>
          </p:spPr>
        </p:pic>
        <p:pic>
          <p:nvPicPr>
            <p:cNvPr id="16" name="Immagine 15">
              <a:extLst>
                <a:ext uri="{FF2B5EF4-FFF2-40B4-BE49-F238E27FC236}">
                  <a16:creationId xmlns:a16="http://schemas.microsoft.com/office/drawing/2014/main" id="{BA824E95-A7B5-4037-B780-03B1BC441F7F}"/>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l="11181" t="84918" r="82747"/>
            <a:stretch/>
          </p:blipFill>
          <p:spPr>
            <a:xfrm rot="5400000">
              <a:off x="305231" y="1467774"/>
              <a:ext cx="171042" cy="177149"/>
            </a:xfrm>
            <a:prstGeom prst="rect">
              <a:avLst/>
            </a:prstGeom>
          </p:spPr>
        </p:pic>
        <p:pic>
          <p:nvPicPr>
            <p:cNvPr id="17" name="Immagine 16">
              <a:extLst>
                <a:ext uri="{FF2B5EF4-FFF2-40B4-BE49-F238E27FC236}">
                  <a16:creationId xmlns:a16="http://schemas.microsoft.com/office/drawing/2014/main" id="{D5084231-3DE0-4003-87EE-1E08A4E4B4DD}"/>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l="11181" t="84918" r="82747"/>
            <a:stretch/>
          </p:blipFill>
          <p:spPr>
            <a:xfrm rot="5400000">
              <a:off x="305231" y="794632"/>
              <a:ext cx="171042" cy="177149"/>
            </a:xfrm>
            <a:prstGeom prst="rect">
              <a:avLst/>
            </a:prstGeom>
          </p:spPr>
        </p:pic>
        <p:sp>
          <p:nvSpPr>
            <p:cNvPr id="18" name="Rettangolo 17">
              <a:extLst>
                <a:ext uri="{FF2B5EF4-FFF2-40B4-BE49-F238E27FC236}">
                  <a16:creationId xmlns:a16="http://schemas.microsoft.com/office/drawing/2014/main" id="{470F2B26-7CDE-4953-BF7B-1560A07D20E1}"/>
                </a:ext>
              </a:extLst>
            </p:cNvPr>
            <p:cNvSpPr/>
            <p:nvPr userDrawn="1"/>
          </p:nvSpPr>
          <p:spPr>
            <a:xfrm rot="5400000">
              <a:off x="-3154171" y="3379820"/>
              <a:ext cx="6858000" cy="98360"/>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19" name="CasellaDiTesto 18">
              <a:extLst>
                <a:ext uri="{FF2B5EF4-FFF2-40B4-BE49-F238E27FC236}">
                  <a16:creationId xmlns:a16="http://schemas.microsoft.com/office/drawing/2014/main" id="{CA886D31-92C2-44B3-ABC1-5770F7C41A1B}"/>
                </a:ext>
              </a:extLst>
            </p:cNvPr>
            <p:cNvSpPr txBox="1"/>
            <p:nvPr userDrawn="1"/>
          </p:nvSpPr>
          <p:spPr>
            <a:xfrm rot="5400000">
              <a:off x="-2771682" y="3348209"/>
              <a:ext cx="6109854" cy="161583"/>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2" name="Vertical Title 1"/>
          <p:cNvSpPr>
            <a:spLocks noGrp="1"/>
          </p:cNvSpPr>
          <p:nvPr>
            <p:ph type="title" orient="vert"/>
          </p:nvPr>
        </p:nvSpPr>
        <p:spPr>
          <a:xfrm>
            <a:off x="8724901"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C8476FD-F20E-42BD-8E1C-102A6822DE68}" type="datetimeFigureOut">
              <a:rPr lang="it-IT" smtClean="0"/>
              <a:t>17/09/2025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A305524-7EB4-4B6F-8A09-582E106B43AF}" type="slidenum">
              <a:rPr lang="it-IT" smtClean="0"/>
              <a:t>‹N›</a:t>
            </a:fld>
            <a:endParaRPr lang="it-IT"/>
          </a:p>
        </p:txBody>
      </p:sp>
    </p:spTree>
    <p:extLst>
      <p:ext uri="{BB962C8B-B14F-4D97-AF65-F5344CB8AC3E}">
        <p14:creationId xmlns:p14="http://schemas.microsoft.com/office/powerpoint/2010/main" val="561731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406B90-7F09-89E1-95FD-96EDC5F56D39}"/>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7C327681-CA49-295E-CA76-C8092C1AE64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690320FF-8596-2AE1-621C-B7D6EB0E99C6}"/>
              </a:ext>
            </a:extLst>
          </p:cNvPr>
          <p:cNvSpPr>
            <a:spLocks noGrp="1"/>
          </p:cNvSpPr>
          <p:nvPr>
            <p:ph type="dt" sz="half" idx="10"/>
          </p:nvPr>
        </p:nvSpPr>
        <p:spPr/>
        <p:txBody>
          <a:bodyPr/>
          <a:lstStyle/>
          <a:p>
            <a:fld id="{93EB13B7-CED1-413F-AA1F-4AFA774F9342}" type="datetimeFigureOut">
              <a:rPr lang="it-IT" smtClean="0"/>
              <a:t>17/09/2025</a:t>
            </a:fld>
            <a:endParaRPr lang="it-IT"/>
          </a:p>
        </p:txBody>
      </p:sp>
      <p:sp>
        <p:nvSpPr>
          <p:cNvPr id="5" name="Segnaposto piè di pagina 4">
            <a:extLst>
              <a:ext uri="{FF2B5EF4-FFF2-40B4-BE49-F238E27FC236}">
                <a16:creationId xmlns:a16="http://schemas.microsoft.com/office/drawing/2014/main" id="{4ED3C535-2E4C-A111-7123-6009718BFA5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95A65B9-BA78-2C0D-8330-049FDBAF56C7}"/>
              </a:ext>
            </a:extLst>
          </p:cNvPr>
          <p:cNvSpPr>
            <a:spLocks noGrp="1"/>
          </p:cNvSpPr>
          <p:nvPr>
            <p:ph type="sldNum" sz="quarter" idx="12"/>
          </p:nvPr>
        </p:nvSpPr>
        <p:spPr/>
        <p:txBody>
          <a:bodyPr/>
          <a:lstStyle/>
          <a:p>
            <a:fld id="{39A442A4-D730-469A-B2C2-F96FF8E34E95}" type="slidenum">
              <a:rPr lang="it-IT" smtClean="0"/>
              <a:t>‹N›</a:t>
            </a:fld>
            <a:endParaRPr lang="it-IT"/>
          </a:p>
        </p:txBody>
      </p:sp>
    </p:spTree>
    <p:extLst>
      <p:ext uri="{BB962C8B-B14F-4D97-AF65-F5344CB8AC3E}">
        <p14:creationId xmlns:p14="http://schemas.microsoft.com/office/powerpoint/2010/main" val="494382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EC6830-77BF-501E-FDA0-3BCDE713D5A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EC82805-234C-AEE9-D5FE-DA55E2411A49}"/>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715BB518-62D6-B7DA-1E2D-FC60C80D8693}"/>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CADBAA4A-346B-624F-C1A6-F6F09FC594EF}"/>
              </a:ext>
            </a:extLst>
          </p:cNvPr>
          <p:cNvSpPr>
            <a:spLocks noGrp="1"/>
          </p:cNvSpPr>
          <p:nvPr>
            <p:ph type="dt" sz="half" idx="10"/>
          </p:nvPr>
        </p:nvSpPr>
        <p:spPr/>
        <p:txBody>
          <a:bodyPr/>
          <a:lstStyle/>
          <a:p>
            <a:fld id="{93EB13B7-CED1-413F-AA1F-4AFA774F9342}" type="datetimeFigureOut">
              <a:rPr lang="it-IT" smtClean="0"/>
              <a:t>17/09/2025</a:t>
            </a:fld>
            <a:endParaRPr lang="it-IT"/>
          </a:p>
        </p:txBody>
      </p:sp>
      <p:sp>
        <p:nvSpPr>
          <p:cNvPr id="6" name="Segnaposto piè di pagina 5">
            <a:extLst>
              <a:ext uri="{FF2B5EF4-FFF2-40B4-BE49-F238E27FC236}">
                <a16:creationId xmlns:a16="http://schemas.microsoft.com/office/drawing/2014/main" id="{55A8D6CF-5B54-190C-702D-CDAE00C8876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A08DCD6-4787-C38B-0027-D1E7C1151CAB}"/>
              </a:ext>
            </a:extLst>
          </p:cNvPr>
          <p:cNvSpPr>
            <a:spLocks noGrp="1"/>
          </p:cNvSpPr>
          <p:nvPr>
            <p:ph type="sldNum" sz="quarter" idx="12"/>
          </p:nvPr>
        </p:nvSpPr>
        <p:spPr/>
        <p:txBody>
          <a:bodyPr/>
          <a:lstStyle/>
          <a:p>
            <a:fld id="{39A442A4-D730-469A-B2C2-F96FF8E34E95}" type="slidenum">
              <a:rPr lang="it-IT" smtClean="0"/>
              <a:t>‹N›</a:t>
            </a:fld>
            <a:endParaRPr lang="it-IT"/>
          </a:p>
        </p:txBody>
      </p:sp>
    </p:spTree>
    <p:extLst>
      <p:ext uri="{BB962C8B-B14F-4D97-AF65-F5344CB8AC3E}">
        <p14:creationId xmlns:p14="http://schemas.microsoft.com/office/powerpoint/2010/main" val="998512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86DF57-4988-92F4-048C-354CA9CCDACA}"/>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B16102D-7885-F8A4-84B1-2F6A48C151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0CC71DB1-CACD-A1A9-AAD4-D0F6A7B6262B}"/>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5C216004-C99D-E693-DD73-30564B1532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223BEA3D-455A-9E2A-4197-ED74A7D5CF2B}"/>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66483A51-701E-689D-5D5D-6A9FA775B619}"/>
              </a:ext>
            </a:extLst>
          </p:cNvPr>
          <p:cNvSpPr>
            <a:spLocks noGrp="1"/>
          </p:cNvSpPr>
          <p:nvPr>
            <p:ph type="dt" sz="half" idx="10"/>
          </p:nvPr>
        </p:nvSpPr>
        <p:spPr/>
        <p:txBody>
          <a:bodyPr/>
          <a:lstStyle/>
          <a:p>
            <a:fld id="{93EB13B7-CED1-413F-AA1F-4AFA774F9342}" type="datetimeFigureOut">
              <a:rPr lang="it-IT" smtClean="0"/>
              <a:t>17/09/2025</a:t>
            </a:fld>
            <a:endParaRPr lang="it-IT"/>
          </a:p>
        </p:txBody>
      </p:sp>
      <p:sp>
        <p:nvSpPr>
          <p:cNvPr id="8" name="Segnaposto piè di pagina 7">
            <a:extLst>
              <a:ext uri="{FF2B5EF4-FFF2-40B4-BE49-F238E27FC236}">
                <a16:creationId xmlns:a16="http://schemas.microsoft.com/office/drawing/2014/main" id="{67768119-6891-AC1E-FC7C-74ACD4DBFED3}"/>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3EB36D0F-F585-5AA4-718E-0AFC2BAA28D3}"/>
              </a:ext>
            </a:extLst>
          </p:cNvPr>
          <p:cNvSpPr>
            <a:spLocks noGrp="1"/>
          </p:cNvSpPr>
          <p:nvPr>
            <p:ph type="sldNum" sz="quarter" idx="12"/>
          </p:nvPr>
        </p:nvSpPr>
        <p:spPr/>
        <p:txBody>
          <a:bodyPr/>
          <a:lstStyle/>
          <a:p>
            <a:fld id="{39A442A4-D730-469A-B2C2-F96FF8E34E95}" type="slidenum">
              <a:rPr lang="it-IT" smtClean="0"/>
              <a:t>‹N›</a:t>
            </a:fld>
            <a:endParaRPr lang="it-IT"/>
          </a:p>
        </p:txBody>
      </p:sp>
    </p:spTree>
    <p:extLst>
      <p:ext uri="{BB962C8B-B14F-4D97-AF65-F5344CB8AC3E}">
        <p14:creationId xmlns:p14="http://schemas.microsoft.com/office/powerpoint/2010/main" val="2139281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C18BED-C695-A83F-09EB-259CD611448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2D07936-021B-E174-F4A7-08C6AB67146D}"/>
              </a:ext>
            </a:extLst>
          </p:cNvPr>
          <p:cNvSpPr>
            <a:spLocks noGrp="1"/>
          </p:cNvSpPr>
          <p:nvPr>
            <p:ph type="dt" sz="half" idx="10"/>
          </p:nvPr>
        </p:nvSpPr>
        <p:spPr/>
        <p:txBody>
          <a:bodyPr/>
          <a:lstStyle/>
          <a:p>
            <a:fld id="{93EB13B7-CED1-413F-AA1F-4AFA774F9342}" type="datetimeFigureOut">
              <a:rPr lang="it-IT" smtClean="0"/>
              <a:t>17/09/2025</a:t>
            </a:fld>
            <a:endParaRPr lang="it-IT"/>
          </a:p>
        </p:txBody>
      </p:sp>
      <p:sp>
        <p:nvSpPr>
          <p:cNvPr id="4" name="Segnaposto piè di pagina 3">
            <a:extLst>
              <a:ext uri="{FF2B5EF4-FFF2-40B4-BE49-F238E27FC236}">
                <a16:creationId xmlns:a16="http://schemas.microsoft.com/office/drawing/2014/main" id="{8A3DFD8E-CDA9-EE81-0A92-C441450EEFD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501CD162-9F9D-7213-46A4-678A9A7C5C6D}"/>
              </a:ext>
            </a:extLst>
          </p:cNvPr>
          <p:cNvSpPr>
            <a:spLocks noGrp="1"/>
          </p:cNvSpPr>
          <p:nvPr>
            <p:ph type="sldNum" sz="quarter" idx="12"/>
          </p:nvPr>
        </p:nvSpPr>
        <p:spPr/>
        <p:txBody>
          <a:bodyPr/>
          <a:lstStyle/>
          <a:p>
            <a:fld id="{39A442A4-D730-469A-B2C2-F96FF8E34E95}" type="slidenum">
              <a:rPr lang="it-IT" smtClean="0"/>
              <a:t>‹N›</a:t>
            </a:fld>
            <a:endParaRPr lang="it-IT"/>
          </a:p>
        </p:txBody>
      </p:sp>
    </p:spTree>
    <p:extLst>
      <p:ext uri="{BB962C8B-B14F-4D97-AF65-F5344CB8AC3E}">
        <p14:creationId xmlns:p14="http://schemas.microsoft.com/office/powerpoint/2010/main" val="421448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2DDAD18-B2AA-99B2-7DAA-14F3FEF41567}"/>
              </a:ext>
            </a:extLst>
          </p:cNvPr>
          <p:cNvSpPr>
            <a:spLocks noGrp="1"/>
          </p:cNvSpPr>
          <p:nvPr>
            <p:ph type="dt" sz="half" idx="10"/>
          </p:nvPr>
        </p:nvSpPr>
        <p:spPr/>
        <p:txBody>
          <a:bodyPr/>
          <a:lstStyle/>
          <a:p>
            <a:fld id="{93EB13B7-CED1-413F-AA1F-4AFA774F9342}" type="datetimeFigureOut">
              <a:rPr lang="it-IT" smtClean="0"/>
              <a:t>17/09/2025</a:t>
            </a:fld>
            <a:endParaRPr lang="it-IT"/>
          </a:p>
        </p:txBody>
      </p:sp>
      <p:sp>
        <p:nvSpPr>
          <p:cNvPr id="3" name="Segnaposto piè di pagina 2">
            <a:extLst>
              <a:ext uri="{FF2B5EF4-FFF2-40B4-BE49-F238E27FC236}">
                <a16:creationId xmlns:a16="http://schemas.microsoft.com/office/drawing/2014/main" id="{5E06AB54-7BEC-5261-7D79-D36B9EF57B06}"/>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E7B0D9DF-BF84-2C69-0043-0FD5C7A21CAE}"/>
              </a:ext>
            </a:extLst>
          </p:cNvPr>
          <p:cNvSpPr>
            <a:spLocks noGrp="1"/>
          </p:cNvSpPr>
          <p:nvPr>
            <p:ph type="sldNum" sz="quarter" idx="12"/>
          </p:nvPr>
        </p:nvSpPr>
        <p:spPr/>
        <p:txBody>
          <a:bodyPr/>
          <a:lstStyle/>
          <a:p>
            <a:fld id="{39A442A4-D730-469A-B2C2-F96FF8E34E95}" type="slidenum">
              <a:rPr lang="it-IT" smtClean="0"/>
              <a:t>‹N›</a:t>
            </a:fld>
            <a:endParaRPr lang="it-IT"/>
          </a:p>
        </p:txBody>
      </p:sp>
    </p:spTree>
    <p:extLst>
      <p:ext uri="{BB962C8B-B14F-4D97-AF65-F5344CB8AC3E}">
        <p14:creationId xmlns:p14="http://schemas.microsoft.com/office/powerpoint/2010/main" val="865821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41B04C-F13C-F168-0F7C-96042B7D467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6989F92-1B0B-9DFA-1A94-24027487537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12EE460C-8494-5D6B-AB48-A04BC58B09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78A3494-B451-547B-3D46-0590AD04FDD2}"/>
              </a:ext>
            </a:extLst>
          </p:cNvPr>
          <p:cNvSpPr>
            <a:spLocks noGrp="1"/>
          </p:cNvSpPr>
          <p:nvPr>
            <p:ph type="dt" sz="half" idx="10"/>
          </p:nvPr>
        </p:nvSpPr>
        <p:spPr/>
        <p:txBody>
          <a:bodyPr/>
          <a:lstStyle/>
          <a:p>
            <a:fld id="{93EB13B7-CED1-413F-AA1F-4AFA774F9342}" type="datetimeFigureOut">
              <a:rPr lang="it-IT" smtClean="0"/>
              <a:t>17/09/2025</a:t>
            </a:fld>
            <a:endParaRPr lang="it-IT"/>
          </a:p>
        </p:txBody>
      </p:sp>
      <p:sp>
        <p:nvSpPr>
          <p:cNvPr id="6" name="Segnaposto piè di pagina 5">
            <a:extLst>
              <a:ext uri="{FF2B5EF4-FFF2-40B4-BE49-F238E27FC236}">
                <a16:creationId xmlns:a16="http://schemas.microsoft.com/office/drawing/2014/main" id="{E485A40A-21E1-B49D-24EE-D351615A727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2BCFB42-F161-1CD5-B026-E76A08067C8B}"/>
              </a:ext>
            </a:extLst>
          </p:cNvPr>
          <p:cNvSpPr>
            <a:spLocks noGrp="1"/>
          </p:cNvSpPr>
          <p:nvPr>
            <p:ph type="sldNum" sz="quarter" idx="12"/>
          </p:nvPr>
        </p:nvSpPr>
        <p:spPr/>
        <p:txBody>
          <a:bodyPr/>
          <a:lstStyle/>
          <a:p>
            <a:fld id="{39A442A4-D730-469A-B2C2-F96FF8E34E95}" type="slidenum">
              <a:rPr lang="it-IT" smtClean="0"/>
              <a:t>‹N›</a:t>
            </a:fld>
            <a:endParaRPr lang="it-IT"/>
          </a:p>
        </p:txBody>
      </p:sp>
    </p:spTree>
    <p:extLst>
      <p:ext uri="{BB962C8B-B14F-4D97-AF65-F5344CB8AC3E}">
        <p14:creationId xmlns:p14="http://schemas.microsoft.com/office/powerpoint/2010/main" val="3516467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565EF8-AFDE-5058-72B2-EA0F2F193BA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5D03E6F2-BA57-71EE-EBC3-E77C823F89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46F1876-A955-CD3F-4C07-81D1260432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406A082-B511-463C-1DBE-7CED9EB2FC05}"/>
              </a:ext>
            </a:extLst>
          </p:cNvPr>
          <p:cNvSpPr>
            <a:spLocks noGrp="1"/>
          </p:cNvSpPr>
          <p:nvPr>
            <p:ph type="dt" sz="half" idx="10"/>
          </p:nvPr>
        </p:nvSpPr>
        <p:spPr/>
        <p:txBody>
          <a:bodyPr/>
          <a:lstStyle/>
          <a:p>
            <a:fld id="{93EB13B7-CED1-413F-AA1F-4AFA774F9342}" type="datetimeFigureOut">
              <a:rPr lang="it-IT" smtClean="0"/>
              <a:t>17/09/2025</a:t>
            </a:fld>
            <a:endParaRPr lang="it-IT"/>
          </a:p>
        </p:txBody>
      </p:sp>
      <p:sp>
        <p:nvSpPr>
          <p:cNvPr id="6" name="Segnaposto piè di pagina 5">
            <a:extLst>
              <a:ext uri="{FF2B5EF4-FFF2-40B4-BE49-F238E27FC236}">
                <a16:creationId xmlns:a16="http://schemas.microsoft.com/office/drawing/2014/main" id="{3B52540C-C9C5-AD41-75CA-9D4FCA53F5B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0791EDB-5802-63CE-F140-38CF3D42DB0D}"/>
              </a:ext>
            </a:extLst>
          </p:cNvPr>
          <p:cNvSpPr>
            <a:spLocks noGrp="1"/>
          </p:cNvSpPr>
          <p:nvPr>
            <p:ph type="sldNum" sz="quarter" idx="12"/>
          </p:nvPr>
        </p:nvSpPr>
        <p:spPr/>
        <p:txBody>
          <a:bodyPr/>
          <a:lstStyle/>
          <a:p>
            <a:fld id="{39A442A4-D730-469A-B2C2-F96FF8E34E95}" type="slidenum">
              <a:rPr lang="it-IT" smtClean="0"/>
              <a:t>‹N›</a:t>
            </a:fld>
            <a:endParaRPr lang="it-IT"/>
          </a:p>
        </p:txBody>
      </p:sp>
    </p:spTree>
    <p:extLst>
      <p:ext uri="{BB962C8B-B14F-4D97-AF65-F5344CB8AC3E}">
        <p14:creationId xmlns:p14="http://schemas.microsoft.com/office/powerpoint/2010/main" val="3875306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68CF0DF3-A024-8ECA-2B44-D6FFCF2AAA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5543D27-1E30-4A45-21BF-6F1A737B57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0B448FD-DB34-E20F-36AA-7C4AD7A86B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3EB13B7-CED1-413F-AA1F-4AFA774F9342}" type="datetimeFigureOut">
              <a:rPr lang="it-IT" smtClean="0"/>
              <a:t>17/09/2025</a:t>
            </a:fld>
            <a:endParaRPr lang="it-IT"/>
          </a:p>
        </p:txBody>
      </p:sp>
      <p:sp>
        <p:nvSpPr>
          <p:cNvPr id="5" name="Segnaposto piè di pagina 4">
            <a:extLst>
              <a:ext uri="{FF2B5EF4-FFF2-40B4-BE49-F238E27FC236}">
                <a16:creationId xmlns:a16="http://schemas.microsoft.com/office/drawing/2014/main" id="{FCEDF16A-961D-DFED-E65D-1BEE3C00E4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A89B06F3-D789-5C0D-540A-1BE7FC3C2E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9A442A4-D730-469A-B2C2-F96FF8E34E95}" type="slidenum">
              <a:rPr lang="it-IT" smtClean="0"/>
              <a:t>‹N›</a:t>
            </a:fld>
            <a:endParaRPr lang="it-IT"/>
          </a:p>
        </p:txBody>
      </p:sp>
    </p:spTree>
    <p:extLst>
      <p:ext uri="{BB962C8B-B14F-4D97-AF65-F5344CB8AC3E}">
        <p14:creationId xmlns:p14="http://schemas.microsoft.com/office/powerpoint/2010/main" val="16891537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8476FD-F20E-42BD-8E1C-102A6822DE68}" type="datetimeFigureOut">
              <a:rPr lang="it-IT" smtClean="0"/>
              <a:t>17/09/2025</a:t>
            </a:fld>
            <a:endParaRPr lang="it-IT"/>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305524-7EB4-4B6F-8A09-582E106B43AF}" type="slidenum">
              <a:rPr lang="it-IT" smtClean="0"/>
              <a:t>‹N›</a:t>
            </a:fld>
            <a:endParaRPr lang="it-IT"/>
          </a:p>
        </p:txBody>
      </p:sp>
    </p:spTree>
    <p:extLst>
      <p:ext uri="{BB962C8B-B14F-4D97-AF65-F5344CB8AC3E}">
        <p14:creationId xmlns:p14="http://schemas.microsoft.com/office/powerpoint/2010/main" val="20561960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2.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Layout" Target="../diagrams/layout13.xml"/><Relationship Id="rId7" Type="http://schemas.openxmlformats.org/officeDocument/2006/relationships/diagramData" Target="../diagrams/data14.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0" Type="http://schemas.openxmlformats.org/officeDocument/2006/relationships/diagramColors" Target="../diagrams/colors14.xml"/><Relationship Id="rId4" Type="http://schemas.openxmlformats.org/officeDocument/2006/relationships/diagramQuickStyle" Target="../diagrams/quickStyle13.xml"/><Relationship Id="rId9" Type="http://schemas.openxmlformats.org/officeDocument/2006/relationships/diagramQuickStyle" Target="../diagrams/quickStyle1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laborazione alternativa 5">
            <a:extLst>
              <a:ext uri="{FF2B5EF4-FFF2-40B4-BE49-F238E27FC236}">
                <a16:creationId xmlns:a16="http://schemas.microsoft.com/office/drawing/2014/main" id="{77A22783-1ECD-3921-92A1-E358B8AE8885}"/>
              </a:ext>
            </a:extLst>
          </p:cNvPr>
          <p:cNvSpPr/>
          <p:nvPr/>
        </p:nvSpPr>
        <p:spPr>
          <a:xfrm>
            <a:off x="795321" y="4634014"/>
            <a:ext cx="3428246" cy="589660"/>
          </a:xfrm>
          <a:prstGeom prst="flowChartAlternateProcess">
            <a:avLst/>
          </a:prstGeom>
          <a:solidFill>
            <a:srgbClr val="156082"/>
          </a:solidFill>
          <a:ln w="19050" cap="flat" cmpd="sng" algn="ctr">
            <a:solidFill>
              <a:srgbClr val="156082">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4" name="Titolo 1">
            <a:extLst>
              <a:ext uri="{FF2B5EF4-FFF2-40B4-BE49-F238E27FC236}">
                <a16:creationId xmlns:a16="http://schemas.microsoft.com/office/drawing/2014/main" id="{6A3483BB-30A5-DDC4-19B1-87D8163EA987}"/>
              </a:ext>
            </a:extLst>
          </p:cNvPr>
          <p:cNvSpPr txBox="1">
            <a:spLocks/>
          </p:cNvSpPr>
          <p:nvPr/>
        </p:nvSpPr>
        <p:spPr>
          <a:xfrm>
            <a:off x="1623279" y="1788935"/>
            <a:ext cx="9144000" cy="2387600"/>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it-IT" sz="4400" b="0" i="0" u="none" strike="noStrike" kern="1200" cap="none" spc="0" normalizeH="0" baseline="0" noProof="0" dirty="0">
                <a:ln>
                  <a:noFill/>
                </a:ln>
                <a:solidFill>
                  <a:srgbClr val="0E2841">
                    <a:lumMod val="75000"/>
                    <a:lumOff val="25000"/>
                  </a:srgbClr>
                </a:solidFill>
                <a:effectLst/>
                <a:uLnTx/>
                <a:uFillTx/>
                <a:latin typeface="Aptos Display" panose="02110004020202020204"/>
                <a:ea typeface="+mj-ea"/>
                <a:cs typeface="+mj-cs"/>
              </a:rPr>
              <a:t>BLENDED INTENSIVE PROGRAMMES</a:t>
            </a:r>
            <a:br>
              <a:rPr kumimoji="0" lang="it-IT" sz="4400" b="0" i="0" u="none" strike="noStrike" kern="1200" cap="none" spc="0" normalizeH="0" baseline="0" noProof="0" dirty="0">
                <a:ln>
                  <a:noFill/>
                </a:ln>
                <a:solidFill>
                  <a:sysClr val="windowText" lastClr="000000"/>
                </a:solidFill>
                <a:effectLst/>
                <a:uLnTx/>
                <a:uFillTx/>
                <a:latin typeface="Aptos Display" panose="02110004020202020204"/>
                <a:ea typeface="+mj-ea"/>
                <a:cs typeface="+mj-cs"/>
              </a:rPr>
            </a:br>
            <a:r>
              <a:rPr kumimoji="0" lang="it-IT" sz="4400" b="0" i="0" u="none" strike="noStrike" kern="1200" cap="none" spc="0" normalizeH="0" baseline="0" noProof="0" dirty="0">
                <a:ln>
                  <a:noFill/>
                </a:ln>
                <a:solidFill>
                  <a:sysClr val="windowText" lastClr="000000"/>
                </a:solidFill>
                <a:effectLst/>
                <a:uLnTx/>
                <a:uFillTx/>
                <a:latin typeface="Aptos Display" panose="02110004020202020204"/>
                <a:ea typeface="+mj-ea"/>
                <a:cs typeface="+mj-cs"/>
              </a:rPr>
              <a:t>GUIDA ALLE PROCEDURE</a:t>
            </a:r>
          </a:p>
        </p:txBody>
      </p:sp>
      <p:sp>
        <p:nvSpPr>
          <p:cNvPr id="5" name="CasellaDiTesto 4">
            <a:extLst>
              <a:ext uri="{FF2B5EF4-FFF2-40B4-BE49-F238E27FC236}">
                <a16:creationId xmlns:a16="http://schemas.microsoft.com/office/drawing/2014/main" id="{2C5A03F5-028C-80A7-24B8-B2CD9AD848D5}"/>
              </a:ext>
            </a:extLst>
          </p:cNvPr>
          <p:cNvSpPr txBox="1"/>
          <p:nvPr/>
        </p:nvSpPr>
        <p:spPr>
          <a:xfrm>
            <a:off x="795321" y="4608313"/>
            <a:ext cx="3428246" cy="523220"/>
          </a:xfrm>
          <a:prstGeom prst="rect">
            <a:avLst/>
          </a:prstGeom>
          <a:noFill/>
        </p:spPr>
        <p:txBody>
          <a:bodyPr wrap="none" rtlCol="0">
            <a:spAutoFit/>
          </a:bodyPr>
          <a:lstStyle/>
          <a:p>
            <a:r>
              <a:rPr lang="it-IT" sz="2800" b="1" dirty="0">
                <a:solidFill>
                  <a:prstClr val="black"/>
                </a:solidFill>
                <a:latin typeface="Aptos" panose="02110004020202020204"/>
                <a:hlinkClick r:id="rId2" action="ppaction://hlinksldjump">
                  <a:extLst>
                    <a:ext uri="{A12FA001-AC4F-418D-AE19-62706E023703}">
                      <ahyp:hlinkClr xmlns:ahyp="http://schemas.microsoft.com/office/drawing/2018/hyperlinkcolor" val="tx"/>
                    </a:ext>
                  </a:extLst>
                </a:hlinkClick>
              </a:rPr>
              <a:t>UNIPR coordinatore</a:t>
            </a:r>
            <a:endParaRPr lang="it-IT" sz="2800" b="1" dirty="0">
              <a:solidFill>
                <a:prstClr val="black"/>
              </a:solidFill>
              <a:latin typeface="Aptos" panose="02110004020202020204"/>
            </a:endParaRPr>
          </a:p>
        </p:txBody>
      </p:sp>
      <p:sp>
        <p:nvSpPr>
          <p:cNvPr id="7" name="Rettangolo con angoli arrotondati 6">
            <a:extLst>
              <a:ext uri="{FF2B5EF4-FFF2-40B4-BE49-F238E27FC236}">
                <a16:creationId xmlns:a16="http://schemas.microsoft.com/office/drawing/2014/main" id="{15470E31-C451-050B-0556-B42592FD9406}"/>
              </a:ext>
            </a:extLst>
          </p:cNvPr>
          <p:cNvSpPr/>
          <p:nvPr/>
        </p:nvSpPr>
        <p:spPr>
          <a:xfrm>
            <a:off x="7968435" y="4608313"/>
            <a:ext cx="3428246" cy="589660"/>
          </a:xfrm>
          <a:prstGeom prst="roundRect">
            <a:avLst/>
          </a:prstGeom>
          <a:solidFill>
            <a:srgbClr val="156082"/>
          </a:solidFill>
          <a:ln w="19050" cap="flat" cmpd="sng" algn="ctr">
            <a:solidFill>
              <a:srgbClr val="156082">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400" b="1" i="0" u="none" strike="noStrike" kern="0" cap="none" spc="0" normalizeH="0" baseline="0" noProof="0" dirty="0">
                <a:ln>
                  <a:noFill/>
                </a:ln>
                <a:solidFill>
                  <a:prstClr val="black"/>
                </a:solidFill>
                <a:effectLst/>
                <a:uLnTx/>
                <a:uFillTx/>
                <a:latin typeface="Aptos" panose="02110004020202020204"/>
                <a:ea typeface="+mn-ea"/>
                <a:cs typeface="+mn-cs"/>
                <a:hlinkClick r:id="rId3" action="ppaction://hlinksldjump">
                  <a:extLst>
                    <a:ext uri="{A12FA001-AC4F-418D-AE19-62706E023703}">
                      <ahyp:hlinkClr xmlns:ahyp="http://schemas.microsoft.com/office/drawing/2018/hyperlinkcolor" val="tx"/>
                    </a:ext>
                  </a:extLst>
                </a:hlinkClick>
              </a:rPr>
              <a:t>UNIPR partner</a:t>
            </a:r>
            <a:endParaRPr kumimoji="0" lang="it-IT" sz="2400" b="1" i="0" u="none" strike="noStrike" kern="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03008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corrimento orizzontale 3">
            <a:extLst>
              <a:ext uri="{FF2B5EF4-FFF2-40B4-BE49-F238E27FC236}">
                <a16:creationId xmlns:a16="http://schemas.microsoft.com/office/drawing/2014/main" id="{E84E6AE2-8AF9-87F1-91B1-A135BF8D30B5}"/>
              </a:ext>
            </a:extLst>
          </p:cNvPr>
          <p:cNvSpPr/>
          <p:nvPr/>
        </p:nvSpPr>
        <p:spPr>
          <a:xfrm>
            <a:off x="4248727" y="258618"/>
            <a:ext cx="2927928" cy="757382"/>
          </a:xfrm>
          <a:prstGeom prst="horizontalScroll">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solidFill>
                  <a:schemeClr val="accent1">
                    <a:lumMod val="50000"/>
                  </a:schemeClr>
                </a:solidFill>
              </a:rPr>
              <a:t>DOPO IL BIP</a:t>
            </a:r>
          </a:p>
        </p:txBody>
      </p:sp>
      <p:graphicFrame>
        <p:nvGraphicFramePr>
          <p:cNvPr id="7" name="Diagramma 6">
            <a:extLst>
              <a:ext uri="{FF2B5EF4-FFF2-40B4-BE49-F238E27FC236}">
                <a16:creationId xmlns:a16="http://schemas.microsoft.com/office/drawing/2014/main" id="{E4526EA7-92F3-42C0-BBC9-D9E98A51492D}"/>
              </a:ext>
            </a:extLst>
          </p:cNvPr>
          <p:cNvGraphicFramePr/>
          <p:nvPr>
            <p:extLst>
              <p:ext uri="{D42A27DB-BD31-4B8C-83A1-F6EECF244321}">
                <p14:modId xmlns:p14="http://schemas.microsoft.com/office/powerpoint/2010/main" val="342687876"/>
              </p:ext>
            </p:extLst>
          </p:nvPr>
        </p:nvGraphicFramePr>
        <p:xfrm>
          <a:off x="1450109" y="637309"/>
          <a:ext cx="9531927" cy="6327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7570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86B888-CBE0-B86F-7422-9828D208F26E}"/>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871B920-D125-F728-DD48-6DA9BB5BC1B8}"/>
              </a:ext>
            </a:extLst>
          </p:cNvPr>
          <p:cNvSpPr>
            <a:spLocks noGrp="1"/>
          </p:cNvSpPr>
          <p:nvPr>
            <p:ph type="title"/>
          </p:nvPr>
        </p:nvSpPr>
        <p:spPr>
          <a:xfrm>
            <a:off x="833582" y="-79779"/>
            <a:ext cx="10515600" cy="1325563"/>
          </a:xfrm>
        </p:spPr>
        <p:txBody>
          <a:bodyPr/>
          <a:lstStyle/>
          <a:p>
            <a:pPr algn="ctr"/>
            <a:r>
              <a:rPr lang="it-IT" b="1" dirty="0">
                <a:solidFill>
                  <a:schemeClr val="tx2">
                    <a:lumMod val="75000"/>
                    <a:lumOff val="25000"/>
                  </a:schemeClr>
                </a:solidFill>
              </a:rPr>
              <a:t>UNIPR partner</a:t>
            </a:r>
          </a:p>
        </p:txBody>
      </p:sp>
      <p:graphicFrame>
        <p:nvGraphicFramePr>
          <p:cNvPr id="4" name="Diagramma 3">
            <a:extLst>
              <a:ext uri="{FF2B5EF4-FFF2-40B4-BE49-F238E27FC236}">
                <a16:creationId xmlns:a16="http://schemas.microsoft.com/office/drawing/2014/main" id="{AEC48E02-6479-0E03-6B3A-B7DDAE094C5E}"/>
              </a:ext>
            </a:extLst>
          </p:cNvPr>
          <p:cNvGraphicFramePr/>
          <p:nvPr>
            <p:extLst>
              <p:ext uri="{D42A27DB-BD31-4B8C-83A1-F6EECF244321}">
                <p14:modId xmlns:p14="http://schemas.microsoft.com/office/powerpoint/2010/main" val="1283500232"/>
              </p:ext>
            </p:extLst>
          </p:nvPr>
        </p:nvGraphicFramePr>
        <p:xfrm>
          <a:off x="1828800" y="1563615"/>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Scorrimento orizzontale 6">
            <a:extLst>
              <a:ext uri="{FF2B5EF4-FFF2-40B4-BE49-F238E27FC236}">
                <a16:creationId xmlns:a16="http://schemas.microsoft.com/office/drawing/2014/main" id="{C982AB3D-239E-9BD5-3A08-1C8BB2DDDAB2}"/>
              </a:ext>
            </a:extLst>
          </p:cNvPr>
          <p:cNvSpPr/>
          <p:nvPr/>
        </p:nvSpPr>
        <p:spPr>
          <a:xfrm>
            <a:off x="4396509" y="927953"/>
            <a:ext cx="3389746" cy="1033272"/>
          </a:xfrm>
          <a:prstGeom prst="horizontalScroll">
            <a:avLst/>
          </a:prstGeom>
          <a:solidFill>
            <a:srgbClr val="FFC000"/>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3200" dirty="0">
                <a:solidFill>
                  <a:schemeClr val="tx2">
                    <a:lumMod val="75000"/>
                    <a:lumOff val="25000"/>
                  </a:schemeClr>
                </a:solidFill>
              </a:rPr>
              <a:t>Prima del BIP</a:t>
            </a:r>
          </a:p>
        </p:txBody>
      </p:sp>
    </p:spTree>
    <p:extLst>
      <p:ext uri="{BB962C8B-B14F-4D97-AF65-F5344CB8AC3E}">
        <p14:creationId xmlns:p14="http://schemas.microsoft.com/office/powerpoint/2010/main" val="688432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D1F00-6739-15CC-DFC5-4D975340FEB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B821DB5-E235-B0FB-E690-861426534BEA}"/>
              </a:ext>
            </a:extLst>
          </p:cNvPr>
          <p:cNvSpPr>
            <a:spLocks noGrp="1"/>
          </p:cNvSpPr>
          <p:nvPr>
            <p:ph type="title"/>
          </p:nvPr>
        </p:nvSpPr>
        <p:spPr>
          <a:xfrm>
            <a:off x="1370445" y="374179"/>
            <a:ext cx="9451110" cy="893307"/>
          </a:xfrm>
        </p:spPr>
        <p:txBody>
          <a:bodyPr>
            <a:noAutofit/>
          </a:bodyPr>
          <a:lstStyle/>
          <a:p>
            <a:pPr algn="ctr"/>
            <a:r>
              <a:rPr lang="it-IT" sz="3200" b="1" dirty="0"/>
              <a:t>Approvazione del progetto da parte del Dipartimento di afferenza.</a:t>
            </a:r>
          </a:p>
        </p:txBody>
      </p:sp>
      <p:graphicFrame>
        <p:nvGraphicFramePr>
          <p:cNvPr id="4" name="Diagramma 3">
            <a:extLst>
              <a:ext uri="{FF2B5EF4-FFF2-40B4-BE49-F238E27FC236}">
                <a16:creationId xmlns:a16="http://schemas.microsoft.com/office/drawing/2014/main" id="{B40B1458-4E84-3613-7FE1-22CE9DE299DE}"/>
              </a:ext>
            </a:extLst>
          </p:cNvPr>
          <p:cNvGraphicFramePr/>
          <p:nvPr>
            <p:extLst>
              <p:ext uri="{D42A27DB-BD31-4B8C-83A1-F6EECF244321}">
                <p14:modId xmlns:p14="http://schemas.microsoft.com/office/powerpoint/2010/main" val="1347952451"/>
              </p:ext>
            </p:extLst>
          </p:nvPr>
        </p:nvGraphicFramePr>
        <p:xfrm>
          <a:off x="1250840" y="1488481"/>
          <a:ext cx="10002983" cy="51916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64234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2763B-051D-D17B-17F1-15BF1C359CFA}"/>
            </a:ext>
          </a:extLst>
        </p:cNvPr>
        <p:cNvGrpSpPr/>
        <p:nvPr/>
      </p:nvGrpSpPr>
      <p:grpSpPr>
        <a:xfrm>
          <a:off x="0" y="0"/>
          <a:ext cx="0" cy="0"/>
          <a:chOff x="0" y="0"/>
          <a:chExt cx="0" cy="0"/>
        </a:xfrm>
      </p:grpSpPr>
      <p:graphicFrame>
        <p:nvGraphicFramePr>
          <p:cNvPr id="4" name="Diagramma 3">
            <a:extLst>
              <a:ext uri="{FF2B5EF4-FFF2-40B4-BE49-F238E27FC236}">
                <a16:creationId xmlns:a16="http://schemas.microsoft.com/office/drawing/2014/main" id="{45730CC4-990E-BB03-536B-EC3F3FA7410D}"/>
              </a:ext>
            </a:extLst>
          </p:cNvPr>
          <p:cNvGraphicFramePr/>
          <p:nvPr>
            <p:extLst>
              <p:ext uri="{D42A27DB-BD31-4B8C-83A1-F6EECF244321}">
                <p14:modId xmlns:p14="http://schemas.microsoft.com/office/powerpoint/2010/main" val="1649800975"/>
              </p:ext>
            </p:extLst>
          </p:nvPr>
        </p:nvGraphicFramePr>
        <p:xfrm>
          <a:off x="1745674" y="712740"/>
          <a:ext cx="8442036" cy="25407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ma 4">
            <a:extLst>
              <a:ext uri="{FF2B5EF4-FFF2-40B4-BE49-F238E27FC236}">
                <a16:creationId xmlns:a16="http://schemas.microsoft.com/office/drawing/2014/main" id="{7EFA1083-FA74-561F-CC11-0EAAD6C5806C}"/>
              </a:ext>
            </a:extLst>
          </p:cNvPr>
          <p:cNvGraphicFramePr/>
          <p:nvPr>
            <p:extLst>
              <p:ext uri="{D42A27DB-BD31-4B8C-83A1-F6EECF244321}">
                <p14:modId xmlns:p14="http://schemas.microsoft.com/office/powerpoint/2010/main" val="2691285993"/>
              </p:ext>
            </p:extLst>
          </p:nvPr>
        </p:nvGraphicFramePr>
        <p:xfrm>
          <a:off x="1764148" y="2733964"/>
          <a:ext cx="8442038" cy="363450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480928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a 1">
            <a:extLst>
              <a:ext uri="{FF2B5EF4-FFF2-40B4-BE49-F238E27FC236}">
                <a16:creationId xmlns:a16="http://schemas.microsoft.com/office/drawing/2014/main" id="{15D4B3B8-6D7B-24B7-1F91-9B4BC6A65C2B}"/>
              </a:ext>
            </a:extLst>
          </p:cNvPr>
          <p:cNvGraphicFramePr/>
          <p:nvPr>
            <p:extLst>
              <p:ext uri="{D42A27DB-BD31-4B8C-83A1-F6EECF244321}">
                <p14:modId xmlns:p14="http://schemas.microsoft.com/office/powerpoint/2010/main" val="1844594846"/>
              </p:ext>
            </p:extLst>
          </p:nvPr>
        </p:nvGraphicFramePr>
        <p:xfrm>
          <a:off x="886690" y="258618"/>
          <a:ext cx="10741891" cy="60590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25606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corrimento orizzontale 3">
            <a:extLst>
              <a:ext uri="{FF2B5EF4-FFF2-40B4-BE49-F238E27FC236}">
                <a16:creationId xmlns:a16="http://schemas.microsoft.com/office/drawing/2014/main" id="{653755A9-C9C0-746B-C34B-6C6C7CBFEC73}"/>
              </a:ext>
            </a:extLst>
          </p:cNvPr>
          <p:cNvSpPr/>
          <p:nvPr/>
        </p:nvSpPr>
        <p:spPr>
          <a:xfrm>
            <a:off x="4063223" y="483571"/>
            <a:ext cx="3389746" cy="1033272"/>
          </a:xfrm>
          <a:prstGeom prst="horizontalScroll">
            <a:avLst/>
          </a:prstGeom>
          <a:solidFill>
            <a:srgbClr val="FFC000"/>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3200" dirty="0">
                <a:solidFill>
                  <a:schemeClr val="tx2">
                    <a:lumMod val="75000"/>
                    <a:lumOff val="25000"/>
                  </a:schemeClr>
                </a:solidFill>
              </a:rPr>
              <a:t>Dopo il BIP</a:t>
            </a:r>
          </a:p>
        </p:txBody>
      </p:sp>
      <p:graphicFrame>
        <p:nvGraphicFramePr>
          <p:cNvPr id="6" name="Diagramma 5">
            <a:extLst>
              <a:ext uri="{FF2B5EF4-FFF2-40B4-BE49-F238E27FC236}">
                <a16:creationId xmlns:a16="http://schemas.microsoft.com/office/drawing/2014/main" id="{E778C2E9-60E6-D844-52C7-E1D5424AD7B0}"/>
              </a:ext>
            </a:extLst>
          </p:cNvPr>
          <p:cNvGraphicFramePr/>
          <p:nvPr>
            <p:extLst>
              <p:ext uri="{D42A27DB-BD31-4B8C-83A1-F6EECF244321}">
                <p14:modId xmlns:p14="http://schemas.microsoft.com/office/powerpoint/2010/main" val="1104152861"/>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5956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669FE8C-0A3B-B8D5-AD2D-90D7EB25706C}"/>
              </a:ext>
            </a:extLst>
          </p:cNvPr>
          <p:cNvSpPr>
            <a:spLocks noGrp="1"/>
          </p:cNvSpPr>
          <p:nvPr>
            <p:ph type="title"/>
          </p:nvPr>
        </p:nvSpPr>
        <p:spPr>
          <a:xfrm>
            <a:off x="838200" y="0"/>
            <a:ext cx="10515600" cy="1325563"/>
          </a:xfrm>
        </p:spPr>
        <p:txBody>
          <a:bodyPr/>
          <a:lstStyle/>
          <a:p>
            <a:pPr algn="ctr"/>
            <a:r>
              <a:rPr lang="it-IT" b="1" dirty="0">
                <a:solidFill>
                  <a:schemeClr val="tx2">
                    <a:lumMod val="75000"/>
                    <a:lumOff val="25000"/>
                  </a:schemeClr>
                </a:solidFill>
              </a:rPr>
              <a:t>UNIPR coordinatore</a:t>
            </a:r>
          </a:p>
        </p:txBody>
      </p:sp>
      <p:graphicFrame>
        <p:nvGraphicFramePr>
          <p:cNvPr id="4" name="Diagramma 3">
            <a:extLst>
              <a:ext uri="{FF2B5EF4-FFF2-40B4-BE49-F238E27FC236}">
                <a16:creationId xmlns:a16="http://schemas.microsoft.com/office/drawing/2014/main" id="{798F5D09-EC7F-D46B-0CA7-A4393604DE82}"/>
              </a:ext>
            </a:extLst>
          </p:cNvPr>
          <p:cNvGraphicFramePr/>
          <p:nvPr>
            <p:extLst>
              <p:ext uri="{D42A27DB-BD31-4B8C-83A1-F6EECF244321}">
                <p14:modId xmlns:p14="http://schemas.microsoft.com/office/powerpoint/2010/main" val="2098457627"/>
              </p:ext>
            </p:extLst>
          </p:nvPr>
        </p:nvGraphicFramePr>
        <p:xfrm>
          <a:off x="1828800" y="1563615"/>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Scorrimento orizzontale 6">
            <a:extLst>
              <a:ext uri="{FF2B5EF4-FFF2-40B4-BE49-F238E27FC236}">
                <a16:creationId xmlns:a16="http://schemas.microsoft.com/office/drawing/2014/main" id="{F706501A-DD45-2057-8A91-304D47A8013D}"/>
              </a:ext>
            </a:extLst>
          </p:cNvPr>
          <p:cNvSpPr/>
          <p:nvPr/>
        </p:nvSpPr>
        <p:spPr>
          <a:xfrm>
            <a:off x="4396509" y="927953"/>
            <a:ext cx="3389746" cy="1033272"/>
          </a:xfrm>
          <a:prstGeom prst="horizontalScroll">
            <a:avLst/>
          </a:prstGeom>
          <a:solidFill>
            <a:srgbClr val="FFC000"/>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3200" dirty="0">
                <a:solidFill>
                  <a:schemeClr val="tx2">
                    <a:lumMod val="75000"/>
                    <a:lumOff val="25000"/>
                  </a:schemeClr>
                </a:solidFill>
              </a:rPr>
              <a:t>Prima del BIP</a:t>
            </a:r>
          </a:p>
        </p:txBody>
      </p:sp>
    </p:spTree>
    <p:extLst>
      <p:ext uri="{BB962C8B-B14F-4D97-AF65-F5344CB8AC3E}">
        <p14:creationId xmlns:p14="http://schemas.microsoft.com/office/powerpoint/2010/main" val="3099563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a 3">
            <a:extLst>
              <a:ext uri="{FF2B5EF4-FFF2-40B4-BE49-F238E27FC236}">
                <a16:creationId xmlns:a16="http://schemas.microsoft.com/office/drawing/2014/main" id="{3FDD27BE-C6C4-101D-D683-A96C264772DD}"/>
              </a:ext>
            </a:extLst>
          </p:cNvPr>
          <p:cNvGraphicFramePr/>
          <p:nvPr>
            <p:extLst>
              <p:ext uri="{D42A27DB-BD31-4B8C-83A1-F6EECF244321}">
                <p14:modId xmlns:p14="http://schemas.microsoft.com/office/powerpoint/2010/main" val="2786008759"/>
              </p:ext>
            </p:extLst>
          </p:nvPr>
        </p:nvGraphicFramePr>
        <p:xfrm>
          <a:off x="812799" y="258619"/>
          <a:ext cx="10695709" cy="58466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45311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551B0D-BBC9-D6C4-B474-F5970F3AAC55}"/>
              </a:ext>
            </a:extLst>
          </p:cNvPr>
          <p:cNvSpPr>
            <a:spLocks noGrp="1"/>
          </p:cNvSpPr>
          <p:nvPr>
            <p:ph type="title"/>
          </p:nvPr>
        </p:nvSpPr>
        <p:spPr>
          <a:xfrm>
            <a:off x="720117" y="211216"/>
            <a:ext cx="10515600" cy="1325563"/>
          </a:xfrm>
        </p:spPr>
        <p:txBody>
          <a:bodyPr>
            <a:normAutofit/>
          </a:bodyPr>
          <a:lstStyle/>
          <a:p>
            <a:pPr algn="ctr"/>
            <a:r>
              <a:rPr lang="it-IT" sz="4000" dirty="0"/>
              <a:t>Approvazione del progetto da parte del Dipartimento di afferenza</a:t>
            </a:r>
          </a:p>
        </p:txBody>
      </p:sp>
      <p:graphicFrame>
        <p:nvGraphicFramePr>
          <p:cNvPr id="4" name="Diagramma 3">
            <a:extLst>
              <a:ext uri="{FF2B5EF4-FFF2-40B4-BE49-F238E27FC236}">
                <a16:creationId xmlns:a16="http://schemas.microsoft.com/office/drawing/2014/main" id="{0BD3222B-5546-1D8B-8677-8D765A70AE7A}"/>
              </a:ext>
            </a:extLst>
          </p:cNvPr>
          <p:cNvGraphicFramePr/>
          <p:nvPr>
            <p:extLst>
              <p:ext uri="{D42A27DB-BD31-4B8C-83A1-F6EECF244321}">
                <p14:modId xmlns:p14="http://schemas.microsoft.com/office/powerpoint/2010/main" val="136796208"/>
              </p:ext>
            </p:extLst>
          </p:nvPr>
        </p:nvGraphicFramePr>
        <p:xfrm>
          <a:off x="1232734" y="1536779"/>
          <a:ext cx="10002983" cy="51916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42964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a 3">
            <a:extLst>
              <a:ext uri="{FF2B5EF4-FFF2-40B4-BE49-F238E27FC236}">
                <a16:creationId xmlns:a16="http://schemas.microsoft.com/office/drawing/2014/main" id="{32AF0885-4A0F-AB27-ADDA-DA54C2D87E0D}"/>
              </a:ext>
            </a:extLst>
          </p:cNvPr>
          <p:cNvGraphicFramePr/>
          <p:nvPr>
            <p:extLst>
              <p:ext uri="{D42A27DB-BD31-4B8C-83A1-F6EECF244321}">
                <p14:modId xmlns:p14="http://schemas.microsoft.com/office/powerpoint/2010/main" val="3932113885"/>
              </p:ext>
            </p:extLst>
          </p:nvPr>
        </p:nvGraphicFramePr>
        <p:xfrm>
          <a:off x="2031999" y="1116830"/>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CasellaDiTesto 1">
            <a:extLst>
              <a:ext uri="{FF2B5EF4-FFF2-40B4-BE49-F238E27FC236}">
                <a16:creationId xmlns:a16="http://schemas.microsoft.com/office/drawing/2014/main" id="{8F8516EC-6ABF-0DDF-006C-F9AF788B8FD7}"/>
              </a:ext>
            </a:extLst>
          </p:cNvPr>
          <p:cNvSpPr txBox="1"/>
          <p:nvPr/>
        </p:nvSpPr>
        <p:spPr>
          <a:xfrm>
            <a:off x="2564038" y="240146"/>
            <a:ext cx="7063921" cy="800219"/>
          </a:xfrm>
          <a:prstGeom prst="rect">
            <a:avLst/>
          </a:prstGeom>
          <a:noFill/>
        </p:spPr>
        <p:txBody>
          <a:bodyPr wrap="none" rtlCol="0">
            <a:spAutoFit/>
          </a:bodyPr>
          <a:lstStyle/>
          <a:p>
            <a:r>
              <a:rPr lang="it-IT" sz="2800" b="1" dirty="0">
                <a:solidFill>
                  <a:srgbClr val="002060"/>
                </a:solidFill>
              </a:rPr>
              <a:t>Richiesta trasferimento fondi organizzativi</a:t>
            </a:r>
          </a:p>
          <a:p>
            <a:endParaRPr lang="it-IT" dirty="0"/>
          </a:p>
        </p:txBody>
      </p:sp>
    </p:spTree>
    <p:extLst>
      <p:ext uri="{BB962C8B-B14F-4D97-AF65-F5344CB8AC3E}">
        <p14:creationId xmlns:p14="http://schemas.microsoft.com/office/powerpoint/2010/main" val="684022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a 3">
            <a:extLst>
              <a:ext uri="{FF2B5EF4-FFF2-40B4-BE49-F238E27FC236}">
                <a16:creationId xmlns:a16="http://schemas.microsoft.com/office/drawing/2014/main" id="{639AF825-4055-0039-17B0-B110F0CF0D73}"/>
              </a:ext>
            </a:extLst>
          </p:cNvPr>
          <p:cNvGraphicFramePr/>
          <p:nvPr>
            <p:extLst>
              <p:ext uri="{D42A27DB-BD31-4B8C-83A1-F6EECF244321}">
                <p14:modId xmlns:p14="http://schemas.microsoft.com/office/powerpoint/2010/main" val="2297623805"/>
              </p:ext>
            </p:extLst>
          </p:nvPr>
        </p:nvGraphicFramePr>
        <p:xfrm>
          <a:off x="1302328" y="-314806"/>
          <a:ext cx="9892146" cy="50900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ma 4">
            <a:extLst>
              <a:ext uri="{FF2B5EF4-FFF2-40B4-BE49-F238E27FC236}">
                <a16:creationId xmlns:a16="http://schemas.microsoft.com/office/drawing/2014/main" id="{E376BBFF-FFD2-A189-0A7C-5C343F30EFA4}"/>
              </a:ext>
            </a:extLst>
          </p:cNvPr>
          <p:cNvGraphicFramePr/>
          <p:nvPr>
            <p:extLst>
              <p:ext uri="{D42A27DB-BD31-4B8C-83A1-F6EECF244321}">
                <p14:modId xmlns:p14="http://schemas.microsoft.com/office/powerpoint/2010/main" val="1216499735"/>
              </p:ext>
            </p:extLst>
          </p:nvPr>
        </p:nvGraphicFramePr>
        <p:xfrm>
          <a:off x="1431635" y="1655616"/>
          <a:ext cx="9642764" cy="54186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239738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a 3">
            <a:extLst>
              <a:ext uri="{FF2B5EF4-FFF2-40B4-BE49-F238E27FC236}">
                <a16:creationId xmlns:a16="http://schemas.microsoft.com/office/drawing/2014/main" id="{BA61CADA-FDDB-A0ED-894E-4A9F7D39B1E8}"/>
              </a:ext>
            </a:extLst>
          </p:cNvPr>
          <p:cNvGraphicFramePr/>
          <p:nvPr>
            <p:extLst>
              <p:ext uri="{D42A27DB-BD31-4B8C-83A1-F6EECF244321}">
                <p14:modId xmlns:p14="http://schemas.microsoft.com/office/powerpoint/2010/main" val="2788233219"/>
              </p:ext>
            </p:extLst>
          </p:nvPr>
        </p:nvGraphicFramePr>
        <p:xfrm>
          <a:off x="1745674" y="712740"/>
          <a:ext cx="8442036" cy="25407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ma 4">
            <a:extLst>
              <a:ext uri="{FF2B5EF4-FFF2-40B4-BE49-F238E27FC236}">
                <a16:creationId xmlns:a16="http://schemas.microsoft.com/office/drawing/2014/main" id="{06BA51C1-E4E4-B0FF-DA75-5DB9B98D921D}"/>
              </a:ext>
            </a:extLst>
          </p:cNvPr>
          <p:cNvGraphicFramePr/>
          <p:nvPr>
            <p:extLst>
              <p:ext uri="{D42A27DB-BD31-4B8C-83A1-F6EECF244321}">
                <p14:modId xmlns:p14="http://schemas.microsoft.com/office/powerpoint/2010/main" val="3448545911"/>
              </p:ext>
            </p:extLst>
          </p:nvPr>
        </p:nvGraphicFramePr>
        <p:xfrm>
          <a:off x="1764148" y="2733964"/>
          <a:ext cx="8442038" cy="363450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401589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a 2">
            <a:extLst>
              <a:ext uri="{FF2B5EF4-FFF2-40B4-BE49-F238E27FC236}">
                <a16:creationId xmlns:a16="http://schemas.microsoft.com/office/drawing/2014/main" id="{DAB7A2F6-E6A8-E7CA-E373-E6F8FE08233C}"/>
              </a:ext>
            </a:extLst>
          </p:cNvPr>
          <p:cNvGraphicFramePr/>
          <p:nvPr>
            <p:extLst>
              <p:ext uri="{D42A27DB-BD31-4B8C-83A1-F6EECF244321}">
                <p14:modId xmlns:p14="http://schemas.microsoft.com/office/powerpoint/2010/main" val="3899057718"/>
              </p:ext>
            </p:extLst>
          </p:nvPr>
        </p:nvGraphicFramePr>
        <p:xfrm>
          <a:off x="886690" y="258618"/>
          <a:ext cx="10741891" cy="60590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02917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corrimento orizzontale 3">
            <a:extLst>
              <a:ext uri="{FF2B5EF4-FFF2-40B4-BE49-F238E27FC236}">
                <a16:creationId xmlns:a16="http://schemas.microsoft.com/office/drawing/2014/main" id="{70AC3CFF-AFAB-AEDF-D545-B945272DA02C}"/>
              </a:ext>
            </a:extLst>
          </p:cNvPr>
          <p:cNvSpPr/>
          <p:nvPr/>
        </p:nvSpPr>
        <p:spPr>
          <a:xfrm>
            <a:off x="3629892" y="143164"/>
            <a:ext cx="4581236" cy="1171292"/>
          </a:xfrm>
          <a:prstGeom prst="horizontalScroll">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3600" b="1" dirty="0">
                <a:solidFill>
                  <a:schemeClr val="accent1">
                    <a:lumMod val="50000"/>
                  </a:schemeClr>
                </a:solidFill>
              </a:rPr>
              <a:t>Durante il BIP</a:t>
            </a:r>
          </a:p>
        </p:txBody>
      </p:sp>
      <p:sp>
        <p:nvSpPr>
          <p:cNvPr id="7" name="Rettangolo con angoli arrotondati 6">
            <a:extLst>
              <a:ext uri="{FF2B5EF4-FFF2-40B4-BE49-F238E27FC236}">
                <a16:creationId xmlns:a16="http://schemas.microsoft.com/office/drawing/2014/main" id="{BAD37B8D-0410-51F4-21BB-263B22569393}"/>
              </a:ext>
            </a:extLst>
          </p:cNvPr>
          <p:cNvSpPr/>
          <p:nvPr/>
        </p:nvSpPr>
        <p:spPr>
          <a:xfrm>
            <a:off x="1478375" y="1403927"/>
            <a:ext cx="9494982" cy="5163127"/>
          </a:xfrm>
          <a:prstGeom prst="round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6" name="CasellaDiTesto 5">
            <a:extLst>
              <a:ext uri="{FF2B5EF4-FFF2-40B4-BE49-F238E27FC236}">
                <a16:creationId xmlns:a16="http://schemas.microsoft.com/office/drawing/2014/main" id="{A897E97B-D137-46DF-E08F-53625FB330AF}"/>
              </a:ext>
            </a:extLst>
          </p:cNvPr>
          <p:cNvSpPr txBox="1"/>
          <p:nvPr/>
        </p:nvSpPr>
        <p:spPr>
          <a:xfrm>
            <a:off x="1780640" y="1488741"/>
            <a:ext cx="8932985" cy="5078313"/>
          </a:xfrm>
          <a:prstGeom prst="rect">
            <a:avLst/>
          </a:prstGeom>
          <a:noFill/>
        </p:spPr>
        <p:txBody>
          <a:bodyPr wrap="square" rtlCol="0">
            <a:spAutoFit/>
          </a:bodyPr>
          <a:lstStyle/>
          <a:p>
            <a:r>
              <a:rPr lang="it-IT" sz="3600" dirty="0">
                <a:solidFill>
                  <a:schemeClr val="bg1"/>
                </a:solidFill>
              </a:rPr>
              <a:t>Il docente coordinatore si cura di raccogliere materiale utile alle attività di disseminazione (materiale didattico, foto, video, etc.).</a:t>
            </a:r>
          </a:p>
          <a:p>
            <a:r>
              <a:rPr lang="it-IT" sz="3600" dirty="0">
                <a:solidFill>
                  <a:schemeClr val="bg1"/>
                </a:solidFill>
              </a:rPr>
              <a:t>Il docente coordinatore certifica alla U.O. Accoglienza, Mobilità e Studenti Internazionali l’effettiva partecipazione degli studenti selezionati, tramite modulo fornito dalla U.O. stessa.</a:t>
            </a:r>
          </a:p>
        </p:txBody>
      </p:sp>
    </p:spTree>
    <p:extLst>
      <p:ext uri="{BB962C8B-B14F-4D97-AF65-F5344CB8AC3E}">
        <p14:creationId xmlns:p14="http://schemas.microsoft.com/office/powerpoint/2010/main" val="205221475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O Intl PPT template 4_3.potx" id="{E37356BD-0E6F-4779-B96B-55B19B93237E}" vid="{B71DC701-C7C8-4FA7-9BA3-0D523A6C115A}"/>
    </a:ext>
  </a:extLst>
</a:theme>
</file>

<file path=docProps/app.xml><?xml version="1.0" encoding="utf-8"?>
<Properties xmlns="http://schemas.openxmlformats.org/officeDocument/2006/extended-properties" xmlns:vt="http://schemas.openxmlformats.org/officeDocument/2006/docPropsVTypes">
  <TotalTime>1690</TotalTime>
  <Words>1734</Words>
  <Application>Microsoft Office PowerPoint</Application>
  <PresentationFormat>Widescreen</PresentationFormat>
  <Paragraphs>102</Paragraphs>
  <Slides>15</Slides>
  <Notes>0</Notes>
  <HiddenSlides>0</HiddenSlides>
  <MMClips>0</MMClips>
  <ScaleCrop>false</ScaleCrop>
  <HeadingPairs>
    <vt:vector size="6" baseType="variant">
      <vt:variant>
        <vt:lpstr>Caratteri utilizzati</vt:lpstr>
      </vt:variant>
      <vt:variant>
        <vt:i4>7</vt:i4>
      </vt:variant>
      <vt:variant>
        <vt:lpstr>Tema</vt:lpstr>
      </vt:variant>
      <vt:variant>
        <vt:i4>2</vt:i4>
      </vt:variant>
      <vt:variant>
        <vt:lpstr>Titoli diapositive</vt:lpstr>
      </vt:variant>
      <vt:variant>
        <vt:i4>15</vt:i4>
      </vt:variant>
    </vt:vector>
  </HeadingPairs>
  <TitlesOfParts>
    <vt:vector size="24" baseType="lpstr">
      <vt:lpstr>MS Mincho</vt:lpstr>
      <vt:lpstr>Aptos</vt:lpstr>
      <vt:lpstr>Aptos Display</vt:lpstr>
      <vt:lpstr>Arial</vt:lpstr>
      <vt:lpstr>Calibri</vt:lpstr>
      <vt:lpstr>Calibri Light</vt:lpstr>
      <vt:lpstr>Wingdings</vt:lpstr>
      <vt:lpstr>Tema di Office</vt:lpstr>
      <vt:lpstr>1_Tema di Office</vt:lpstr>
      <vt:lpstr>Presentazione standard di PowerPoint</vt:lpstr>
      <vt:lpstr>UNIPR coordinatore</vt:lpstr>
      <vt:lpstr>Presentazione standard di PowerPoint</vt:lpstr>
      <vt:lpstr>Approvazione del progetto da parte del Dipartimento di afferenza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UNIPR partner</vt:lpstr>
      <vt:lpstr>Approvazione del progetto da parte del Dipartimento di afferenza.</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Antonia MINERVINI</dc:creator>
  <cp:lastModifiedBy>Dora MUSINI</cp:lastModifiedBy>
  <cp:revision>38</cp:revision>
  <dcterms:created xsi:type="dcterms:W3CDTF">2025-03-17T09:54:09Z</dcterms:created>
  <dcterms:modified xsi:type="dcterms:W3CDTF">2025-09-17T12:17:23Z</dcterms:modified>
</cp:coreProperties>
</file>