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3" r:id="rId3"/>
    <p:sldId id="257" r:id="rId4"/>
    <p:sldId id="258" r:id="rId5"/>
    <p:sldId id="269" r:id="rId6"/>
    <p:sldId id="260" r:id="rId7"/>
    <p:sldId id="259" r:id="rId8"/>
    <p:sldId id="261" r:id="rId9"/>
    <p:sldId id="262" r:id="rId10"/>
    <p:sldId id="264" r:id="rId11"/>
    <p:sldId id="263" r:id="rId12"/>
    <p:sldId id="265" r:id="rId13"/>
    <p:sldId id="271" r:id="rId14"/>
    <p:sldId id="275" r:id="rId15"/>
    <p:sldId id="270" r:id="rId16"/>
    <p:sldId id="267" r:id="rId17"/>
    <p:sldId id="276" r:id="rId18"/>
    <p:sldId id="274"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hyperlink" Target="https://www.unipr.it/node/20955#paragraph-id--109626" TargetMode="External"/></Relationships>
</file>

<file path=ppt/diagrams/_rels/data17.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ata9.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unipr.it/node/20955#paragraph-id--109626" TargetMode="External"/></Relationships>
</file>

<file path=ppt/diagrams/_rels/drawing17.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_rels/drawing9.xml.rels><?xml version="1.0" encoding="UTF-8" standalone="yes"?>
<Relationships xmlns="http://schemas.openxmlformats.org/package/2006/relationships"><Relationship Id="rId1" Type="http://schemas.openxmlformats.org/officeDocument/2006/relationships/hyperlink" Target="https://learning-agreement.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A1C8B7-C3A6-42C3-9DB1-815F11433B9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7225CC48-D3A5-46C2-958E-C884036FF8AF}">
      <dgm:prSet phldrT="[Testo]"/>
      <dgm:spPr/>
      <dgm:t>
        <a:bodyPr/>
        <a:lstStyle/>
        <a:p>
          <a:r>
            <a:rPr lang="it-IT" dirty="0"/>
            <a:t>Il docente coordinatore progetta i contenuti, in un’ottica di coerenza con l’offerta formativa </a:t>
          </a:r>
          <a:r>
            <a:rPr lang="it-IT" dirty="0" err="1"/>
            <a:t>UniPR</a:t>
          </a:r>
          <a:r>
            <a:rPr lang="it-IT" dirty="0"/>
            <a:t>, e contatta i partner stranieri, verificando l’esistenza o meno di un IIA fra le istituzioni partecipanti.</a:t>
          </a:r>
        </a:p>
        <a:p>
          <a:r>
            <a:rPr lang="it-IT" dirty="0"/>
            <a:t>Se il BIP non si svolge a Parma, si confronta preventivamente con la UO Accoglienza, Mobilità e Studenti Internazionali per verificare la disponibilità di fondi per le mobilità studenti e/o docenti previste dal progetto.</a:t>
          </a:r>
        </a:p>
      </dgm:t>
    </dgm:pt>
    <dgm:pt modelId="{8ECE197C-65CF-49F7-ADD8-F96D9243F51D}" type="parTrans" cxnId="{F924ABBD-5C90-4A3E-84E7-8CCE091EFC2C}">
      <dgm:prSet/>
      <dgm:spPr/>
      <dgm:t>
        <a:bodyPr/>
        <a:lstStyle/>
        <a:p>
          <a:endParaRPr lang="it-IT"/>
        </a:p>
      </dgm:t>
    </dgm:pt>
    <dgm:pt modelId="{08547E7F-8358-424B-944B-9F4907F615DC}" type="sibTrans" cxnId="{F924ABBD-5C90-4A3E-84E7-8CCE091EFC2C}">
      <dgm:prSet/>
      <dgm:spPr/>
      <dgm:t>
        <a:bodyPr/>
        <a:lstStyle/>
        <a:p>
          <a:endParaRPr lang="it-IT"/>
        </a:p>
      </dgm:t>
    </dgm:pt>
    <dgm:pt modelId="{26753685-77FF-4BD1-95FE-DD98EA903BCB}">
      <dgm:prSet phldrT="[Testo]"/>
      <dgm:spPr/>
      <dgm:t>
        <a:bodyPr/>
        <a:lstStyle/>
        <a:p>
          <a:r>
            <a:rPr lang="it-IT" dirty="0"/>
            <a:t>La U.O. Accoglienza, Mobilità e Studenti Internazionali emette il bando di Ateneo per la raccolta delle proposte progettuali dei BIP.</a:t>
          </a:r>
        </a:p>
      </dgm:t>
    </dgm:pt>
    <dgm:pt modelId="{ACDB4A8E-E547-4BEB-B30D-D086BBB608A8}" type="parTrans" cxnId="{E8E77DD6-B587-4191-AA39-440666267E63}">
      <dgm:prSet/>
      <dgm:spPr/>
      <dgm:t>
        <a:bodyPr/>
        <a:lstStyle/>
        <a:p>
          <a:endParaRPr lang="it-IT"/>
        </a:p>
      </dgm:t>
    </dgm:pt>
    <dgm:pt modelId="{8B522915-26BC-4488-A26D-9D663296DB63}" type="sibTrans" cxnId="{E8E77DD6-B587-4191-AA39-440666267E63}">
      <dgm:prSet/>
      <dgm:spPr/>
      <dgm:t>
        <a:bodyPr/>
        <a:lstStyle/>
        <a:p>
          <a:endParaRPr lang="it-IT"/>
        </a:p>
      </dgm:t>
    </dgm:pt>
    <dgm:pt modelId="{B868B436-D75A-4470-BAB1-31ECFF5DE3C5}">
      <dgm:prSet phldrT="[Testo]"/>
      <dgm:spPr/>
      <dgm:t>
        <a:bodyPr/>
        <a:lstStyle/>
        <a:p>
          <a:r>
            <a:rPr lang="it-IT" dirty="0">
              <a:solidFill>
                <a:schemeClr val="bg1"/>
              </a:solidFill>
            </a:rPr>
            <a:t>Le </a:t>
          </a:r>
          <a:r>
            <a:rPr lang="it-IT"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CMI di Dipartimento </a:t>
          </a:r>
          <a:r>
            <a:rPr lang="it-IT" dirty="0"/>
            <a:t>supportano i proponenti, visionando le proposte e fornendo indicazioni.</a:t>
          </a:r>
        </a:p>
      </dgm:t>
    </dgm:pt>
    <dgm:pt modelId="{C91FEFDB-F1EB-4530-B723-9063742CB4CE}" type="parTrans" cxnId="{21A03B19-721D-43AB-A2B1-6BF584948516}">
      <dgm:prSet/>
      <dgm:spPr/>
      <dgm:t>
        <a:bodyPr/>
        <a:lstStyle/>
        <a:p>
          <a:endParaRPr lang="it-IT"/>
        </a:p>
      </dgm:t>
    </dgm:pt>
    <dgm:pt modelId="{46236446-EC85-4245-A5EB-17928645DFD6}" type="sibTrans" cxnId="{21A03B19-721D-43AB-A2B1-6BF584948516}">
      <dgm:prSet/>
      <dgm:spPr/>
      <dgm:t>
        <a:bodyPr/>
        <a:lstStyle/>
        <a:p>
          <a:endParaRPr lang="it-IT"/>
        </a:p>
      </dgm:t>
    </dgm:pt>
    <dgm:pt modelId="{9B44B415-D837-4D71-BE30-96E9E1C06225}" type="pres">
      <dgm:prSet presAssocID="{DAA1C8B7-C3A6-42C3-9DB1-815F11433B98}" presName="Name0" presStyleCnt="0">
        <dgm:presLayoutVars>
          <dgm:chMax val="7"/>
          <dgm:chPref val="7"/>
          <dgm:dir/>
        </dgm:presLayoutVars>
      </dgm:prSet>
      <dgm:spPr/>
    </dgm:pt>
    <dgm:pt modelId="{4ED73B6A-2FAB-4012-9A78-9FEAA8E67371}" type="pres">
      <dgm:prSet presAssocID="{DAA1C8B7-C3A6-42C3-9DB1-815F11433B98}" presName="Name1" presStyleCnt="0"/>
      <dgm:spPr/>
    </dgm:pt>
    <dgm:pt modelId="{D87FCE49-D4EB-410F-AA4E-13FA39F658CF}" type="pres">
      <dgm:prSet presAssocID="{DAA1C8B7-C3A6-42C3-9DB1-815F11433B98}" presName="cycle" presStyleCnt="0"/>
      <dgm:spPr/>
    </dgm:pt>
    <dgm:pt modelId="{FD10A4DA-E19C-416E-A153-1EE6A73461E3}" type="pres">
      <dgm:prSet presAssocID="{DAA1C8B7-C3A6-42C3-9DB1-815F11433B98}" presName="srcNode" presStyleLbl="node1" presStyleIdx="0" presStyleCnt="3"/>
      <dgm:spPr/>
    </dgm:pt>
    <dgm:pt modelId="{53980089-4B6F-43EE-8683-383FA319AFFC}" type="pres">
      <dgm:prSet presAssocID="{DAA1C8B7-C3A6-42C3-9DB1-815F11433B98}" presName="conn" presStyleLbl="parChTrans1D2" presStyleIdx="0" presStyleCnt="1"/>
      <dgm:spPr/>
    </dgm:pt>
    <dgm:pt modelId="{200D846F-8EC0-4368-B73D-61613B14BBEF}" type="pres">
      <dgm:prSet presAssocID="{DAA1C8B7-C3A6-42C3-9DB1-815F11433B98}" presName="extraNode" presStyleLbl="node1" presStyleIdx="0" presStyleCnt="3"/>
      <dgm:spPr/>
    </dgm:pt>
    <dgm:pt modelId="{7245889A-4965-4E5B-9462-C9820280EF06}" type="pres">
      <dgm:prSet presAssocID="{DAA1C8B7-C3A6-42C3-9DB1-815F11433B98}" presName="dstNode" presStyleLbl="node1" presStyleIdx="0" presStyleCnt="3"/>
      <dgm:spPr/>
    </dgm:pt>
    <dgm:pt modelId="{709591B0-0866-48BC-8300-2848AC1B2554}" type="pres">
      <dgm:prSet presAssocID="{7225CC48-D3A5-46C2-958E-C884036FF8AF}" presName="text_1" presStyleLbl="node1" presStyleIdx="0" presStyleCnt="3">
        <dgm:presLayoutVars>
          <dgm:bulletEnabled val="1"/>
        </dgm:presLayoutVars>
      </dgm:prSet>
      <dgm:spPr/>
    </dgm:pt>
    <dgm:pt modelId="{A7E4DF75-2B1F-4678-B10C-9CC3D69678C8}" type="pres">
      <dgm:prSet presAssocID="{7225CC48-D3A5-46C2-958E-C884036FF8AF}" presName="accent_1" presStyleCnt="0"/>
      <dgm:spPr/>
    </dgm:pt>
    <dgm:pt modelId="{433CFA9A-BAC1-48A8-BDE2-A96FDD8F48B6}" type="pres">
      <dgm:prSet presAssocID="{7225CC48-D3A5-46C2-958E-C884036FF8AF}" presName="accentRepeatNode" presStyleLbl="solidFgAcc1" presStyleIdx="0" presStyleCnt="3"/>
      <dgm:spPr>
        <a:solidFill>
          <a:srgbClr val="FFC000"/>
        </a:solidFill>
      </dgm:spPr>
    </dgm:pt>
    <dgm:pt modelId="{58F34B25-EF76-4609-BC14-15672A347526}" type="pres">
      <dgm:prSet presAssocID="{B868B436-D75A-4470-BAB1-31ECFF5DE3C5}" presName="text_2" presStyleLbl="node1" presStyleIdx="1" presStyleCnt="3">
        <dgm:presLayoutVars>
          <dgm:bulletEnabled val="1"/>
        </dgm:presLayoutVars>
      </dgm:prSet>
      <dgm:spPr/>
    </dgm:pt>
    <dgm:pt modelId="{29B56648-4E39-4689-949B-60690C7588CB}" type="pres">
      <dgm:prSet presAssocID="{B868B436-D75A-4470-BAB1-31ECFF5DE3C5}" presName="accent_2" presStyleCnt="0"/>
      <dgm:spPr/>
    </dgm:pt>
    <dgm:pt modelId="{0BD79E83-D812-4CD7-A3F9-F04C0BA79448}" type="pres">
      <dgm:prSet presAssocID="{B868B436-D75A-4470-BAB1-31ECFF5DE3C5}" presName="accentRepeatNode" presStyleLbl="solidFgAcc1" presStyleIdx="1" presStyleCnt="3"/>
      <dgm:spPr>
        <a:solidFill>
          <a:srgbClr val="FFC000"/>
        </a:solidFill>
      </dgm:spPr>
    </dgm:pt>
    <dgm:pt modelId="{4CD5787A-D7B8-4654-8CA4-B5D9395E2679}" type="pres">
      <dgm:prSet presAssocID="{26753685-77FF-4BD1-95FE-DD98EA903BCB}" presName="text_3" presStyleLbl="node1" presStyleIdx="2" presStyleCnt="3">
        <dgm:presLayoutVars>
          <dgm:bulletEnabled val="1"/>
        </dgm:presLayoutVars>
      </dgm:prSet>
      <dgm:spPr/>
    </dgm:pt>
    <dgm:pt modelId="{1B368B7D-BF2D-4E47-BF85-A5987FDF69C7}" type="pres">
      <dgm:prSet presAssocID="{26753685-77FF-4BD1-95FE-DD98EA903BCB}" presName="accent_3" presStyleCnt="0"/>
      <dgm:spPr/>
    </dgm:pt>
    <dgm:pt modelId="{508B5232-0412-445A-BA70-99BF0DC1ADF3}" type="pres">
      <dgm:prSet presAssocID="{26753685-77FF-4BD1-95FE-DD98EA903BCB}" presName="accentRepeatNode" presStyleLbl="solidFgAcc1" presStyleIdx="2" presStyleCnt="3"/>
      <dgm:spPr>
        <a:solidFill>
          <a:srgbClr val="FFC000"/>
        </a:solidFill>
      </dgm:spPr>
    </dgm:pt>
  </dgm:ptLst>
  <dgm:cxnLst>
    <dgm:cxn modelId="{21A03B19-721D-43AB-A2B1-6BF584948516}" srcId="{DAA1C8B7-C3A6-42C3-9DB1-815F11433B98}" destId="{B868B436-D75A-4470-BAB1-31ECFF5DE3C5}" srcOrd="1" destOrd="0" parTransId="{C91FEFDB-F1EB-4530-B723-9063742CB4CE}" sibTransId="{46236446-EC85-4245-A5EB-17928645DFD6}"/>
    <dgm:cxn modelId="{7DEC8E62-C1EA-4C45-BE92-0EBCEEA29E67}" type="presOf" srcId="{08547E7F-8358-424B-944B-9F4907F615DC}" destId="{53980089-4B6F-43EE-8683-383FA319AFFC}" srcOrd="0" destOrd="0" presId="urn:microsoft.com/office/officeart/2008/layout/VerticalCurvedList"/>
    <dgm:cxn modelId="{F924ABBD-5C90-4A3E-84E7-8CCE091EFC2C}" srcId="{DAA1C8B7-C3A6-42C3-9DB1-815F11433B98}" destId="{7225CC48-D3A5-46C2-958E-C884036FF8AF}" srcOrd="0" destOrd="0" parTransId="{8ECE197C-65CF-49F7-ADD8-F96D9243F51D}" sibTransId="{08547E7F-8358-424B-944B-9F4907F615DC}"/>
    <dgm:cxn modelId="{0E9607C3-5335-4371-A117-ACFBBBE4A09B}" type="presOf" srcId="{B868B436-D75A-4470-BAB1-31ECFF5DE3C5}" destId="{58F34B25-EF76-4609-BC14-15672A347526}" srcOrd="0" destOrd="0" presId="urn:microsoft.com/office/officeart/2008/layout/VerticalCurvedList"/>
    <dgm:cxn modelId="{52E400CB-0CE2-4E18-80A2-5CB11E30AFC9}" type="presOf" srcId="{DAA1C8B7-C3A6-42C3-9DB1-815F11433B98}" destId="{9B44B415-D837-4D71-BE30-96E9E1C06225}" srcOrd="0" destOrd="0" presId="urn:microsoft.com/office/officeart/2008/layout/VerticalCurvedList"/>
    <dgm:cxn modelId="{D06F13D2-8B88-4C3D-880E-A55B358C9F92}" type="presOf" srcId="{7225CC48-D3A5-46C2-958E-C884036FF8AF}" destId="{709591B0-0866-48BC-8300-2848AC1B2554}" srcOrd="0" destOrd="0" presId="urn:microsoft.com/office/officeart/2008/layout/VerticalCurvedList"/>
    <dgm:cxn modelId="{E8E77DD6-B587-4191-AA39-440666267E63}" srcId="{DAA1C8B7-C3A6-42C3-9DB1-815F11433B98}" destId="{26753685-77FF-4BD1-95FE-DD98EA903BCB}" srcOrd="2" destOrd="0" parTransId="{ACDB4A8E-E547-4BEB-B30D-D086BBB608A8}" sibTransId="{8B522915-26BC-4488-A26D-9D663296DB63}"/>
    <dgm:cxn modelId="{9E41ADE9-2908-4512-9FBD-C35A2328E35B}" type="presOf" srcId="{26753685-77FF-4BD1-95FE-DD98EA903BCB}" destId="{4CD5787A-D7B8-4654-8CA4-B5D9395E2679}" srcOrd="0" destOrd="0" presId="urn:microsoft.com/office/officeart/2008/layout/VerticalCurvedList"/>
    <dgm:cxn modelId="{7A63D118-F913-4E74-9790-804A68D9BD80}" type="presParOf" srcId="{9B44B415-D837-4D71-BE30-96E9E1C06225}" destId="{4ED73B6A-2FAB-4012-9A78-9FEAA8E67371}" srcOrd="0" destOrd="0" presId="urn:microsoft.com/office/officeart/2008/layout/VerticalCurvedList"/>
    <dgm:cxn modelId="{AE9361FF-5C8F-4457-9AA5-DCE41390978D}" type="presParOf" srcId="{4ED73B6A-2FAB-4012-9A78-9FEAA8E67371}" destId="{D87FCE49-D4EB-410F-AA4E-13FA39F658CF}" srcOrd="0" destOrd="0" presId="urn:microsoft.com/office/officeart/2008/layout/VerticalCurvedList"/>
    <dgm:cxn modelId="{88EBF0EF-2061-41E6-952E-3D6A57E4A7B2}" type="presParOf" srcId="{D87FCE49-D4EB-410F-AA4E-13FA39F658CF}" destId="{FD10A4DA-E19C-416E-A153-1EE6A73461E3}" srcOrd="0" destOrd="0" presId="urn:microsoft.com/office/officeart/2008/layout/VerticalCurvedList"/>
    <dgm:cxn modelId="{08641B9B-E4B9-4514-88D4-D5F1DAB01B34}" type="presParOf" srcId="{D87FCE49-D4EB-410F-AA4E-13FA39F658CF}" destId="{53980089-4B6F-43EE-8683-383FA319AFFC}" srcOrd="1" destOrd="0" presId="urn:microsoft.com/office/officeart/2008/layout/VerticalCurvedList"/>
    <dgm:cxn modelId="{4DDBC577-3A14-4F94-BAA2-96E086F08BD4}" type="presParOf" srcId="{D87FCE49-D4EB-410F-AA4E-13FA39F658CF}" destId="{200D846F-8EC0-4368-B73D-61613B14BBEF}" srcOrd="2" destOrd="0" presId="urn:microsoft.com/office/officeart/2008/layout/VerticalCurvedList"/>
    <dgm:cxn modelId="{B71D316E-4902-4863-972D-87185C2D8D6E}" type="presParOf" srcId="{D87FCE49-D4EB-410F-AA4E-13FA39F658CF}" destId="{7245889A-4965-4E5B-9462-C9820280EF06}" srcOrd="3" destOrd="0" presId="urn:microsoft.com/office/officeart/2008/layout/VerticalCurvedList"/>
    <dgm:cxn modelId="{DD777565-A273-432C-AF7B-1F61700A93A3}" type="presParOf" srcId="{4ED73B6A-2FAB-4012-9A78-9FEAA8E67371}" destId="{709591B0-0866-48BC-8300-2848AC1B2554}" srcOrd="1" destOrd="0" presId="urn:microsoft.com/office/officeart/2008/layout/VerticalCurvedList"/>
    <dgm:cxn modelId="{DE17B3A0-74E8-4EEA-96A5-B0D5FA30F055}" type="presParOf" srcId="{4ED73B6A-2FAB-4012-9A78-9FEAA8E67371}" destId="{A7E4DF75-2B1F-4678-B10C-9CC3D69678C8}" srcOrd="2" destOrd="0" presId="urn:microsoft.com/office/officeart/2008/layout/VerticalCurvedList"/>
    <dgm:cxn modelId="{7A7F34A1-54D6-449E-BA4C-56EC8C06F599}" type="presParOf" srcId="{A7E4DF75-2B1F-4678-B10C-9CC3D69678C8}" destId="{433CFA9A-BAC1-48A8-BDE2-A96FDD8F48B6}" srcOrd="0" destOrd="0" presId="urn:microsoft.com/office/officeart/2008/layout/VerticalCurvedList"/>
    <dgm:cxn modelId="{37ACF7A5-C6D2-43AD-9615-717AA710684B}" type="presParOf" srcId="{4ED73B6A-2FAB-4012-9A78-9FEAA8E67371}" destId="{58F34B25-EF76-4609-BC14-15672A347526}" srcOrd="3" destOrd="0" presId="urn:microsoft.com/office/officeart/2008/layout/VerticalCurvedList"/>
    <dgm:cxn modelId="{24935C01-1DBC-4D11-AC47-1763556A066C}" type="presParOf" srcId="{4ED73B6A-2FAB-4012-9A78-9FEAA8E67371}" destId="{29B56648-4E39-4689-949B-60690C7588CB}" srcOrd="4" destOrd="0" presId="urn:microsoft.com/office/officeart/2008/layout/VerticalCurvedList"/>
    <dgm:cxn modelId="{39212B91-C997-46BA-9F42-01F7A3A3E8BF}" type="presParOf" srcId="{29B56648-4E39-4689-949B-60690C7588CB}" destId="{0BD79E83-D812-4CD7-A3F9-F04C0BA79448}" srcOrd="0" destOrd="0" presId="urn:microsoft.com/office/officeart/2008/layout/VerticalCurvedList"/>
    <dgm:cxn modelId="{6B4C228E-1DD7-49E8-B751-9F75869CD386}" type="presParOf" srcId="{4ED73B6A-2FAB-4012-9A78-9FEAA8E67371}" destId="{4CD5787A-D7B8-4654-8CA4-B5D9395E2679}" srcOrd="5" destOrd="0" presId="urn:microsoft.com/office/officeart/2008/layout/VerticalCurvedList"/>
    <dgm:cxn modelId="{72409003-B3F3-4C73-B14B-3A08597D399B}" type="presParOf" srcId="{4ED73B6A-2FAB-4012-9A78-9FEAA8E67371}" destId="{1B368B7D-BF2D-4E47-BF85-A5987FDF69C7}" srcOrd="6" destOrd="0" presId="urn:microsoft.com/office/officeart/2008/layout/VerticalCurvedList"/>
    <dgm:cxn modelId="{ED1FAD37-5589-48D5-AF39-48B8696BA75C}" type="presParOf" srcId="{1B368B7D-BF2D-4E47-BF85-A5987FDF69C7}" destId="{508B5232-0412-445A-BA70-99BF0DC1ADF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06993EE-6F18-400D-8B01-5845D068FE32}"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it-IT"/>
        </a:p>
      </dgm:t>
    </dgm:pt>
    <dgm:pt modelId="{0267A5CD-E21E-4905-8338-3235CE5FBEF1}">
      <dgm:prSet phldrT="[Testo]" custT="1"/>
      <dgm:spPr/>
      <dgm:t>
        <a:bodyPr/>
        <a:lstStyle/>
        <a:p>
          <a:r>
            <a:rPr lang="it-IT" sz="2800" b="1" dirty="0"/>
            <a:t>Docente</a:t>
          </a:r>
          <a:endParaRPr lang="it-IT" sz="2400" b="1" dirty="0"/>
        </a:p>
      </dgm:t>
    </dgm:pt>
    <dgm:pt modelId="{284CB7F6-9F9C-4506-8E64-188153723D7E}" type="parTrans" cxnId="{CAC9E733-385C-4F66-8563-F713BEBC15FE}">
      <dgm:prSet/>
      <dgm:spPr/>
      <dgm:t>
        <a:bodyPr/>
        <a:lstStyle/>
        <a:p>
          <a:endParaRPr lang="it-IT"/>
        </a:p>
      </dgm:t>
    </dgm:pt>
    <dgm:pt modelId="{D903DA86-62BA-48D0-B2D2-6F5BF619D0E6}" type="sibTrans" cxnId="{CAC9E733-385C-4F66-8563-F713BEBC15FE}">
      <dgm:prSet/>
      <dgm:spPr/>
      <dgm:t>
        <a:bodyPr/>
        <a:lstStyle/>
        <a:p>
          <a:endParaRPr lang="it-IT"/>
        </a:p>
      </dgm:t>
    </dgm:pt>
    <dgm:pt modelId="{719B7F4D-04A0-4344-9590-F9FC1E2EB481}">
      <dgm:prSet phldrT="[Testo]" custT="1"/>
      <dgm:spPr>
        <a:solidFill>
          <a:schemeClr val="accent1">
            <a:lumMod val="75000"/>
          </a:schemeClr>
        </a:solidFill>
      </dgm:spPr>
      <dgm:t>
        <a:bodyPr/>
        <a:lstStyle/>
        <a:p>
          <a:r>
            <a:rPr lang="it-IT" sz="1400" dirty="0">
              <a:solidFill>
                <a:schemeClr val="bg1"/>
              </a:solidFill>
            </a:rPr>
            <a:t>Se il BIP si svolge a Parma, il docente emette, in collaborazione con la UO Accoglienza, Mobilità e Studenti Internazionali, i certificati di frequenza degli studenti partecipanti;</a:t>
          </a:r>
        </a:p>
      </dgm:t>
    </dgm:pt>
    <dgm:pt modelId="{519B44FA-0EFC-41B1-A271-01886936C4A8}" type="parTrans" cxnId="{BC34DF6D-EB91-40BC-865E-2CC8F29CF057}">
      <dgm:prSet/>
      <dgm:spPr/>
      <dgm:t>
        <a:bodyPr/>
        <a:lstStyle/>
        <a:p>
          <a:endParaRPr lang="it-IT"/>
        </a:p>
      </dgm:t>
    </dgm:pt>
    <dgm:pt modelId="{3AE9AFA7-CCE8-43C7-8730-4BA3B80B7AA3}" type="sibTrans" cxnId="{BC34DF6D-EB91-40BC-865E-2CC8F29CF057}">
      <dgm:prSet/>
      <dgm:spPr/>
      <dgm:t>
        <a:bodyPr/>
        <a:lstStyle/>
        <a:p>
          <a:endParaRPr lang="it-IT"/>
        </a:p>
      </dgm:t>
    </dgm:pt>
    <dgm:pt modelId="{79EA8DEF-6632-40CD-B29E-90ECC085141F}">
      <dgm:prSet phldrT="[Testo]" custT="1"/>
      <dgm:spPr/>
      <dgm:t>
        <a:bodyPr/>
        <a:lstStyle/>
        <a:p>
          <a:r>
            <a:rPr lang="it-IT" sz="1600" b="1" dirty="0"/>
            <a:t>U.O. Accoglienza, Mobilità e Studenti Internazionali</a:t>
          </a:r>
        </a:p>
      </dgm:t>
    </dgm:pt>
    <dgm:pt modelId="{2F15901B-24BF-4D11-9040-C5613B5971F2}" type="parTrans" cxnId="{C396EE2F-9E0B-464C-A6C2-F7EF6C8A06D8}">
      <dgm:prSet/>
      <dgm:spPr/>
      <dgm:t>
        <a:bodyPr/>
        <a:lstStyle/>
        <a:p>
          <a:endParaRPr lang="it-IT"/>
        </a:p>
      </dgm:t>
    </dgm:pt>
    <dgm:pt modelId="{B0B19B5F-28F4-4E73-8350-BEAA49C6D5B2}" type="sibTrans" cxnId="{C396EE2F-9E0B-464C-A6C2-F7EF6C8A06D8}">
      <dgm:prSet/>
      <dgm:spPr/>
      <dgm:t>
        <a:bodyPr/>
        <a:lstStyle/>
        <a:p>
          <a:endParaRPr lang="it-IT"/>
        </a:p>
      </dgm:t>
    </dgm:pt>
    <dgm:pt modelId="{C63B2806-CEA4-4735-BFAA-02B67B8B289F}">
      <dgm:prSet phldrT="[Testo]"/>
      <dgm:spPr>
        <a:solidFill>
          <a:schemeClr val="accent1">
            <a:lumMod val="75000"/>
          </a:schemeClr>
        </a:solidFill>
      </dgm:spPr>
      <dgm:t>
        <a:bodyPr/>
        <a:lstStyle/>
        <a:p>
          <a:r>
            <a:rPr lang="it-IT" dirty="0"/>
            <a:t>Paga il contributo di mobilità agli studenti e ai docenti (se applicabile) partecipanti.</a:t>
          </a:r>
        </a:p>
      </dgm:t>
    </dgm:pt>
    <dgm:pt modelId="{23F00AD4-6688-44ED-BC32-0D083A71C77F}" type="parTrans" cxnId="{BBA14EC3-C10F-4D9D-BAA7-CFECEEF4F072}">
      <dgm:prSet/>
      <dgm:spPr/>
      <dgm:t>
        <a:bodyPr/>
        <a:lstStyle/>
        <a:p>
          <a:endParaRPr lang="it-IT"/>
        </a:p>
      </dgm:t>
    </dgm:pt>
    <dgm:pt modelId="{3D779269-FAA3-4DD2-A5A9-73119742E63A}" type="sibTrans" cxnId="{BBA14EC3-C10F-4D9D-BAA7-CFECEEF4F072}">
      <dgm:prSet/>
      <dgm:spPr/>
      <dgm:t>
        <a:bodyPr/>
        <a:lstStyle/>
        <a:p>
          <a:endParaRPr lang="it-IT"/>
        </a:p>
      </dgm:t>
    </dgm:pt>
    <dgm:pt modelId="{2F7C61DE-4492-4D01-B1B5-4FD441B43B12}">
      <dgm:prSet phldrT="[Testo]" custT="1"/>
      <dgm:spPr/>
      <dgm:t>
        <a:bodyPr/>
        <a:lstStyle/>
        <a:p>
          <a:r>
            <a:rPr lang="it-IT" sz="2400" b="1" dirty="0"/>
            <a:t>CMI di Dipartimento</a:t>
          </a:r>
        </a:p>
      </dgm:t>
    </dgm:pt>
    <dgm:pt modelId="{E1E53EF1-A648-40CD-B640-ED7B61F75ADD}" type="parTrans" cxnId="{86AD20B3-D699-4758-9610-6E267D6ABCF8}">
      <dgm:prSet/>
      <dgm:spPr/>
      <dgm:t>
        <a:bodyPr/>
        <a:lstStyle/>
        <a:p>
          <a:endParaRPr lang="it-IT"/>
        </a:p>
      </dgm:t>
    </dgm:pt>
    <dgm:pt modelId="{997CCDEB-E230-4CC0-A6BA-57ADC23BDAEF}" type="sibTrans" cxnId="{86AD20B3-D699-4758-9610-6E267D6ABCF8}">
      <dgm:prSet/>
      <dgm:spPr/>
      <dgm:t>
        <a:bodyPr/>
        <a:lstStyle/>
        <a:p>
          <a:endParaRPr lang="it-IT"/>
        </a:p>
      </dgm:t>
    </dgm:pt>
    <dgm:pt modelId="{A5B530CB-A6BD-4B35-80F8-273C4DBBB1BB}">
      <dgm:prSet phldrT="[Testo]"/>
      <dgm:spPr>
        <a:solidFill>
          <a:schemeClr val="accent1">
            <a:lumMod val="75000"/>
          </a:schemeClr>
        </a:solidFill>
      </dgm:spPr>
      <dgm:t>
        <a:bodyPr/>
        <a:lstStyle/>
        <a:p>
          <a:r>
            <a:rPr lang="it-IT" dirty="0"/>
            <a:t>Riconosce  i CFU esteri  acquisiti dagli studenti partecipanti e attribuisce il voto in /30 (se applicabile).</a:t>
          </a:r>
        </a:p>
      </dgm:t>
    </dgm:pt>
    <dgm:pt modelId="{AD7A67FB-BD2A-44DC-8D7B-D6BBFC177B4B}" type="parTrans" cxnId="{65D234B4-6D53-4857-A660-EB0F9E296FC9}">
      <dgm:prSet/>
      <dgm:spPr/>
      <dgm:t>
        <a:bodyPr/>
        <a:lstStyle/>
        <a:p>
          <a:endParaRPr lang="it-IT"/>
        </a:p>
      </dgm:t>
    </dgm:pt>
    <dgm:pt modelId="{3E080C9B-BDF5-4625-9FF1-E369CB37B364}" type="sibTrans" cxnId="{65D234B4-6D53-4857-A660-EB0F9E296FC9}">
      <dgm:prSet/>
      <dgm:spPr/>
      <dgm:t>
        <a:bodyPr/>
        <a:lstStyle/>
        <a:p>
          <a:endParaRPr lang="it-IT"/>
        </a:p>
      </dgm:t>
    </dgm:pt>
    <dgm:pt modelId="{AE3E54A2-8718-4CAF-8491-EECFECA4A870}">
      <dgm:prSet phldrT="[Testo]" custT="1"/>
      <dgm:spPr>
        <a:solidFill>
          <a:schemeClr val="accent1">
            <a:lumMod val="75000"/>
          </a:schemeClr>
        </a:solidFill>
      </dgm:spPr>
      <dgm:t>
        <a:bodyPr/>
        <a:lstStyle/>
        <a:p>
          <a:r>
            <a:rPr lang="it-IT" sz="1400" dirty="0">
              <a:solidFill>
                <a:schemeClr val="bg1"/>
              </a:solidFill>
            </a:rPr>
            <a:t>Compila la rendicontazione finale dell’attività, su richiesta della UO.</a:t>
          </a:r>
        </a:p>
      </dgm:t>
    </dgm:pt>
    <dgm:pt modelId="{0682BCEC-5215-4E2D-8C35-85F7B2364E83}" type="parTrans" cxnId="{5759691C-6F23-4233-8754-E3128EC366C6}">
      <dgm:prSet/>
      <dgm:spPr/>
      <dgm:t>
        <a:bodyPr/>
        <a:lstStyle/>
        <a:p>
          <a:endParaRPr lang="it-IT"/>
        </a:p>
      </dgm:t>
    </dgm:pt>
    <dgm:pt modelId="{DC79696F-986F-4F2A-B26C-DC33FC5C1BC1}" type="sibTrans" cxnId="{5759691C-6F23-4233-8754-E3128EC366C6}">
      <dgm:prSet/>
      <dgm:spPr/>
      <dgm:t>
        <a:bodyPr/>
        <a:lstStyle/>
        <a:p>
          <a:endParaRPr lang="it-IT"/>
        </a:p>
      </dgm:t>
    </dgm:pt>
    <dgm:pt modelId="{76656D60-ADD0-499F-A199-F4B31392360B}">
      <dgm:prSet phldrT="[Testo]" custT="1"/>
      <dgm:spPr>
        <a:noFill/>
      </dgm:spPr>
      <dgm:t>
        <a:bodyPr/>
        <a:lstStyle/>
        <a:p>
          <a:r>
            <a:rPr lang="it-IT" sz="2800" b="1" dirty="0">
              <a:solidFill>
                <a:schemeClr val="tx1"/>
              </a:solidFill>
            </a:rPr>
            <a:t>Studente</a:t>
          </a:r>
        </a:p>
      </dgm:t>
    </dgm:pt>
    <dgm:pt modelId="{129BA043-22AC-42E0-8351-3D30264E05F8}" type="parTrans" cxnId="{C59DE3E8-146F-4127-9B70-2D5C39E602DB}">
      <dgm:prSet/>
      <dgm:spPr/>
      <dgm:t>
        <a:bodyPr/>
        <a:lstStyle/>
        <a:p>
          <a:endParaRPr lang="it-IT"/>
        </a:p>
      </dgm:t>
    </dgm:pt>
    <dgm:pt modelId="{68D6DE02-967E-4229-8F04-DBECA1506A32}" type="sibTrans" cxnId="{C59DE3E8-146F-4127-9B70-2D5C39E602DB}">
      <dgm:prSet/>
      <dgm:spPr/>
      <dgm:t>
        <a:bodyPr/>
        <a:lstStyle/>
        <a:p>
          <a:endParaRPr lang="it-IT"/>
        </a:p>
      </dgm:t>
    </dgm:pt>
    <dgm:pt modelId="{A3238785-1256-4690-A7EA-6A0BC8DF98F1}">
      <dgm:prSet/>
      <dgm:spPr/>
      <dgm:t>
        <a:bodyPr/>
        <a:lstStyle/>
        <a:p>
          <a:r>
            <a:rPr lang="it-IT" dirty="0"/>
            <a:t>Se il BIP non si svolge a Parma, lo studente invia alla UO Accoglienza, Mobilità e Studenti Internazionali il Certificato di Frequenza compilato e firmato dalla sede partner.</a:t>
          </a:r>
        </a:p>
      </dgm:t>
    </dgm:pt>
    <dgm:pt modelId="{8E3F2385-8748-4477-84CE-5A3B1784AE3B}" type="parTrans" cxnId="{FDE41A74-BA2B-41EB-9B13-B5A5EF743693}">
      <dgm:prSet/>
      <dgm:spPr/>
      <dgm:t>
        <a:bodyPr/>
        <a:lstStyle/>
        <a:p>
          <a:endParaRPr lang="it-IT"/>
        </a:p>
      </dgm:t>
    </dgm:pt>
    <dgm:pt modelId="{70177BEF-C791-4F62-A486-E4A2A4589FA0}" type="sibTrans" cxnId="{FDE41A74-BA2B-41EB-9B13-B5A5EF743693}">
      <dgm:prSet/>
      <dgm:spPr/>
      <dgm:t>
        <a:bodyPr/>
        <a:lstStyle/>
        <a:p>
          <a:endParaRPr lang="it-IT"/>
        </a:p>
      </dgm:t>
    </dgm:pt>
    <dgm:pt modelId="{CBD97D74-8D0C-4A9D-ADBA-0EBC445D0696}">
      <dgm:prSet phldrT="[Testo]" custT="1"/>
      <dgm:spPr>
        <a:solidFill>
          <a:schemeClr val="accent1">
            <a:lumMod val="75000"/>
          </a:schemeClr>
        </a:solidFill>
      </dgm:spPr>
      <dgm:t>
        <a:bodyPr/>
        <a:lstStyle/>
        <a:p>
          <a:r>
            <a:rPr lang="it-IT" sz="1400" dirty="0">
              <a:solidFill>
                <a:schemeClr val="bg1"/>
              </a:solidFill>
            </a:rPr>
            <a:t>Condivide con la U.O. il materiale utile alla disseminazione.</a:t>
          </a:r>
        </a:p>
      </dgm:t>
    </dgm:pt>
    <dgm:pt modelId="{789B3CD3-040C-4672-997D-8EE44B8970F7}" type="parTrans" cxnId="{679D1EB8-DD32-4D33-997E-256EB6B50D44}">
      <dgm:prSet/>
      <dgm:spPr/>
      <dgm:t>
        <a:bodyPr/>
        <a:lstStyle/>
        <a:p>
          <a:endParaRPr lang="it-IT"/>
        </a:p>
      </dgm:t>
    </dgm:pt>
    <dgm:pt modelId="{10B371D2-6902-4DC2-B2A7-04C056AE2FAA}" type="sibTrans" cxnId="{679D1EB8-DD32-4D33-997E-256EB6B50D44}">
      <dgm:prSet/>
      <dgm:spPr/>
      <dgm:t>
        <a:bodyPr/>
        <a:lstStyle/>
        <a:p>
          <a:endParaRPr lang="it-IT"/>
        </a:p>
      </dgm:t>
    </dgm:pt>
    <dgm:pt modelId="{3CBDE1F4-2E5B-4180-A797-F488D9B418DE}">
      <dgm:prSet phldrT="[Testo]"/>
      <dgm:spPr>
        <a:solidFill>
          <a:schemeClr val="accent1">
            <a:lumMod val="75000"/>
          </a:schemeClr>
        </a:solidFill>
      </dgm:spPr>
      <dgm:t>
        <a:bodyPr/>
        <a:lstStyle/>
        <a:p>
          <a:r>
            <a:rPr lang="it-IT" dirty="0"/>
            <a:t>Cura la rendicontazione e chiusura del progetto sulla piattaforma Europea «</a:t>
          </a:r>
          <a:r>
            <a:rPr lang="it-IT" dirty="0" err="1"/>
            <a:t>Beneficiary</a:t>
          </a:r>
          <a:r>
            <a:rPr lang="it-IT" dirty="0"/>
            <a:t> Module».</a:t>
          </a:r>
        </a:p>
      </dgm:t>
    </dgm:pt>
    <dgm:pt modelId="{4D89C879-89CD-4361-A5CA-4DA2A0B67E59}" type="parTrans" cxnId="{5E206C1C-F356-4F4F-8E7A-2531D46CBF98}">
      <dgm:prSet/>
      <dgm:spPr/>
      <dgm:t>
        <a:bodyPr/>
        <a:lstStyle/>
        <a:p>
          <a:endParaRPr lang="it-IT"/>
        </a:p>
      </dgm:t>
    </dgm:pt>
    <dgm:pt modelId="{11DFF36C-CAD5-4327-B77D-9DA524E59E36}" type="sibTrans" cxnId="{5E206C1C-F356-4F4F-8E7A-2531D46CBF98}">
      <dgm:prSet/>
      <dgm:spPr/>
      <dgm:t>
        <a:bodyPr/>
        <a:lstStyle/>
        <a:p>
          <a:endParaRPr lang="it-IT"/>
        </a:p>
      </dgm:t>
    </dgm:pt>
    <dgm:pt modelId="{A253A8D0-E253-41E8-A8E5-6DDBBD05E5A6}" type="pres">
      <dgm:prSet presAssocID="{006993EE-6F18-400D-8B01-5845D068FE32}" presName="linearFlow" presStyleCnt="0">
        <dgm:presLayoutVars>
          <dgm:dir/>
          <dgm:animLvl val="lvl"/>
          <dgm:resizeHandles/>
        </dgm:presLayoutVars>
      </dgm:prSet>
      <dgm:spPr/>
    </dgm:pt>
    <dgm:pt modelId="{1D254C01-52EE-475C-80BE-9339E99420B7}" type="pres">
      <dgm:prSet presAssocID="{0267A5CD-E21E-4905-8338-3235CE5FBEF1}" presName="compositeNode" presStyleCnt="0">
        <dgm:presLayoutVars>
          <dgm:bulletEnabled val="1"/>
        </dgm:presLayoutVars>
      </dgm:prSet>
      <dgm:spPr/>
    </dgm:pt>
    <dgm:pt modelId="{EB681B24-1014-469D-9848-C7BB103F0C17}" type="pres">
      <dgm:prSet presAssocID="{0267A5CD-E21E-4905-8338-3235CE5FBEF1}" presName="image" presStyleLbl="fgImgPlace1" presStyleIdx="0" presStyleCnt="4"/>
      <dgm:spPr>
        <a:solidFill>
          <a:schemeClr val="accent1">
            <a:lumMod val="40000"/>
            <a:lumOff val="60000"/>
          </a:schemeClr>
        </a:solidFill>
      </dgm:spPr>
    </dgm:pt>
    <dgm:pt modelId="{FA319E5E-BB4C-4A73-8110-92563AA386DF}" type="pres">
      <dgm:prSet presAssocID="{0267A5CD-E21E-4905-8338-3235CE5FBEF1}" presName="childNode" presStyleLbl="node1" presStyleIdx="0" presStyleCnt="4" custScaleX="115989" custLinFactNeighborX="10426">
        <dgm:presLayoutVars>
          <dgm:bulletEnabled val="1"/>
        </dgm:presLayoutVars>
      </dgm:prSet>
      <dgm:spPr/>
    </dgm:pt>
    <dgm:pt modelId="{6D878537-B077-4459-B7E9-D8CEC725A8B7}" type="pres">
      <dgm:prSet presAssocID="{0267A5CD-E21E-4905-8338-3235CE5FBEF1}" presName="parentNode" presStyleLbl="revTx" presStyleIdx="0" presStyleCnt="4">
        <dgm:presLayoutVars>
          <dgm:chMax val="0"/>
          <dgm:bulletEnabled val="1"/>
        </dgm:presLayoutVars>
      </dgm:prSet>
      <dgm:spPr/>
    </dgm:pt>
    <dgm:pt modelId="{236F413F-E814-4184-B93B-F668D4F5F65F}" type="pres">
      <dgm:prSet presAssocID="{D903DA86-62BA-48D0-B2D2-6F5BF619D0E6}" presName="sibTrans" presStyleCnt="0"/>
      <dgm:spPr/>
    </dgm:pt>
    <dgm:pt modelId="{FBD50BA9-1020-4500-BEFF-374CABCEFEB0}" type="pres">
      <dgm:prSet presAssocID="{76656D60-ADD0-499F-A199-F4B31392360B}" presName="compositeNode" presStyleCnt="0">
        <dgm:presLayoutVars>
          <dgm:bulletEnabled val="1"/>
        </dgm:presLayoutVars>
      </dgm:prSet>
      <dgm:spPr/>
    </dgm:pt>
    <dgm:pt modelId="{CA1C410F-F497-4151-9906-FAF776C2B4CB}" type="pres">
      <dgm:prSet presAssocID="{76656D60-ADD0-499F-A199-F4B31392360B}" presName="image" presStyleLbl="fgImgPlace1" presStyleIdx="1" presStyleCnt="4"/>
      <dgm:spPr>
        <a:solidFill>
          <a:srgbClr val="92D050"/>
        </a:solidFill>
      </dgm:spPr>
    </dgm:pt>
    <dgm:pt modelId="{6F845985-B87D-45CF-84EE-230A1AF5491B}" type="pres">
      <dgm:prSet presAssocID="{76656D60-ADD0-499F-A199-F4B31392360B}" presName="childNode" presStyleLbl="node1" presStyleIdx="1" presStyleCnt="4">
        <dgm:presLayoutVars>
          <dgm:bulletEnabled val="1"/>
        </dgm:presLayoutVars>
      </dgm:prSet>
      <dgm:spPr/>
    </dgm:pt>
    <dgm:pt modelId="{734BEE71-442B-4BEE-9508-B12E705430DE}" type="pres">
      <dgm:prSet presAssocID="{76656D60-ADD0-499F-A199-F4B31392360B}" presName="parentNode" presStyleLbl="revTx" presStyleIdx="1" presStyleCnt="4">
        <dgm:presLayoutVars>
          <dgm:chMax val="0"/>
          <dgm:bulletEnabled val="1"/>
        </dgm:presLayoutVars>
      </dgm:prSet>
      <dgm:spPr/>
    </dgm:pt>
    <dgm:pt modelId="{FD9C9766-603E-4B79-992C-BF3B9AA2DD34}" type="pres">
      <dgm:prSet presAssocID="{68D6DE02-967E-4229-8F04-DBECA1506A32}" presName="sibTrans" presStyleCnt="0"/>
      <dgm:spPr/>
    </dgm:pt>
    <dgm:pt modelId="{DDDDA48C-DB16-47C6-BB68-E001123111FD}" type="pres">
      <dgm:prSet presAssocID="{79EA8DEF-6632-40CD-B29E-90ECC085141F}" presName="compositeNode" presStyleCnt="0">
        <dgm:presLayoutVars>
          <dgm:bulletEnabled val="1"/>
        </dgm:presLayoutVars>
      </dgm:prSet>
      <dgm:spPr/>
    </dgm:pt>
    <dgm:pt modelId="{7A1ECDD5-815E-4F5F-9361-5F763D8AC677}" type="pres">
      <dgm:prSet presAssocID="{79EA8DEF-6632-40CD-B29E-90ECC085141F}" presName="image" presStyleLbl="fgImgPlace1" presStyleIdx="2" presStyleCnt="4"/>
      <dgm:spPr>
        <a:solidFill>
          <a:schemeClr val="accent5">
            <a:lumMod val="40000"/>
            <a:lumOff val="60000"/>
          </a:schemeClr>
        </a:solidFill>
      </dgm:spPr>
    </dgm:pt>
    <dgm:pt modelId="{1D9ED51E-0224-4B19-9E61-B333F524D63C}" type="pres">
      <dgm:prSet presAssocID="{79EA8DEF-6632-40CD-B29E-90ECC085141F}" presName="childNode" presStyleLbl="node1" presStyleIdx="2" presStyleCnt="4" custLinFactNeighborX="6550">
        <dgm:presLayoutVars>
          <dgm:bulletEnabled val="1"/>
        </dgm:presLayoutVars>
      </dgm:prSet>
      <dgm:spPr/>
    </dgm:pt>
    <dgm:pt modelId="{0A67EDE2-EAFE-4D82-A7C4-AE6AB282BC73}" type="pres">
      <dgm:prSet presAssocID="{79EA8DEF-6632-40CD-B29E-90ECC085141F}" presName="parentNode" presStyleLbl="revTx" presStyleIdx="2" presStyleCnt="4">
        <dgm:presLayoutVars>
          <dgm:chMax val="0"/>
          <dgm:bulletEnabled val="1"/>
        </dgm:presLayoutVars>
      </dgm:prSet>
      <dgm:spPr/>
    </dgm:pt>
    <dgm:pt modelId="{58698373-ACF6-47EA-99CE-9179A44C81B7}" type="pres">
      <dgm:prSet presAssocID="{B0B19B5F-28F4-4E73-8350-BEAA49C6D5B2}" presName="sibTrans" presStyleCnt="0"/>
      <dgm:spPr/>
    </dgm:pt>
    <dgm:pt modelId="{D31A23E2-149A-4010-9C13-FA50FC0DE460}" type="pres">
      <dgm:prSet presAssocID="{2F7C61DE-4492-4D01-B1B5-4FD441B43B12}" presName="compositeNode" presStyleCnt="0">
        <dgm:presLayoutVars>
          <dgm:bulletEnabled val="1"/>
        </dgm:presLayoutVars>
      </dgm:prSet>
      <dgm:spPr/>
    </dgm:pt>
    <dgm:pt modelId="{AB4F63BF-6D6B-48C2-9938-4972FD38216C}" type="pres">
      <dgm:prSet presAssocID="{2F7C61DE-4492-4D01-B1B5-4FD441B43B12}" presName="image" presStyleLbl="fgImgPlace1" presStyleIdx="3" presStyleCnt="4"/>
      <dgm:spPr>
        <a:solidFill>
          <a:schemeClr val="accent2">
            <a:lumMod val="60000"/>
            <a:lumOff val="40000"/>
          </a:schemeClr>
        </a:solidFill>
      </dgm:spPr>
    </dgm:pt>
    <dgm:pt modelId="{EFBCB45B-6CCE-4B79-A45C-F7E30190CAA4}" type="pres">
      <dgm:prSet presAssocID="{2F7C61DE-4492-4D01-B1B5-4FD441B43B12}" presName="childNode" presStyleLbl="node1" presStyleIdx="3" presStyleCnt="4">
        <dgm:presLayoutVars>
          <dgm:bulletEnabled val="1"/>
        </dgm:presLayoutVars>
      </dgm:prSet>
      <dgm:spPr/>
    </dgm:pt>
    <dgm:pt modelId="{57E95E79-9452-4526-A3D0-A0F43465C959}" type="pres">
      <dgm:prSet presAssocID="{2F7C61DE-4492-4D01-B1B5-4FD441B43B12}" presName="parentNode" presStyleLbl="revTx" presStyleIdx="3" presStyleCnt="4">
        <dgm:presLayoutVars>
          <dgm:chMax val="0"/>
          <dgm:bulletEnabled val="1"/>
        </dgm:presLayoutVars>
      </dgm:prSet>
      <dgm:spPr/>
    </dgm:pt>
  </dgm:ptLst>
  <dgm:cxnLst>
    <dgm:cxn modelId="{5759691C-6F23-4233-8754-E3128EC366C6}" srcId="{0267A5CD-E21E-4905-8338-3235CE5FBEF1}" destId="{AE3E54A2-8718-4CAF-8491-EECFECA4A870}" srcOrd="2" destOrd="0" parTransId="{0682BCEC-5215-4E2D-8C35-85F7B2364E83}" sibTransId="{DC79696F-986F-4F2A-B26C-DC33FC5C1BC1}"/>
    <dgm:cxn modelId="{5E206C1C-F356-4F4F-8E7A-2531D46CBF98}" srcId="{79EA8DEF-6632-40CD-B29E-90ECC085141F}" destId="{3CBDE1F4-2E5B-4180-A797-F488D9B418DE}" srcOrd="1" destOrd="0" parTransId="{4D89C879-89CD-4361-A5CA-4DA2A0B67E59}" sibTransId="{11DFF36C-CAD5-4327-B77D-9DA524E59E36}"/>
    <dgm:cxn modelId="{84B31C26-88C5-4532-8B90-5DF2896F794F}" type="presOf" srcId="{A5B530CB-A6BD-4B35-80F8-273C4DBBB1BB}" destId="{EFBCB45B-6CCE-4B79-A45C-F7E30190CAA4}" srcOrd="0" destOrd="0" presId="urn:microsoft.com/office/officeart/2005/8/layout/hList2"/>
    <dgm:cxn modelId="{B137A22C-AB75-426E-AD86-4CE7B99A1607}" type="presOf" srcId="{CBD97D74-8D0C-4A9D-ADBA-0EBC445D0696}" destId="{FA319E5E-BB4C-4A73-8110-92563AA386DF}" srcOrd="0" destOrd="1" presId="urn:microsoft.com/office/officeart/2005/8/layout/hList2"/>
    <dgm:cxn modelId="{C396EE2F-9E0B-464C-A6C2-F7EF6C8A06D8}" srcId="{006993EE-6F18-400D-8B01-5845D068FE32}" destId="{79EA8DEF-6632-40CD-B29E-90ECC085141F}" srcOrd="2" destOrd="0" parTransId="{2F15901B-24BF-4D11-9040-C5613B5971F2}" sibTransId="{B0B19B5F-28F4-4E73-8350-BEAA49C6D5B2}"/>
    <dgm:cxn modelId="{89FE6F30-7032-4026-A7B9-5591D9E37D94}" type="presOf" srcId="{006993EE-6F18-400D-8B01-5845D068FE32}" destId="{A253A8D0-E253-41E8-A8E5-6DDBBD05E5A6}" srcOrd="0" destOrd="0" presId="urn:microsoft.com/office/officeart/2005/8/layout/hList2"/>
    <dgm:cxn modelId="{CAC9E733-385C-4F66-8563-F713BEBC15FE}" srcId="{006993EE-6F18-400D-8B01-5845D068FE32}" destId="{0267A5CD-E21E-4905-8338-3235CE5FBEF1}" srcOrd="0" destOrd="0" parTransId="{284CB7F6-9F9C-4506-8E64-188153723D7E}" sibTransId="{D903DA86-62BA-48D0-B2D2-6F5BF619D0E6}"/>
    <dgm:cxn modelId="{2C2AC340-E0D6-4869-BF58-8853D9A75557}" type="presOf" srcId="{719B7F4D-04A0-4344-9590-F9FC1E2EB481}" destId="{FA319E5E-BB4C-4A73-8110-92563AA386DF}" srcOrd="0" destOrd="0" presId="urn:microsoft.com/office/officeart/2005/8/layout/hList2"/>
    <dgm:cxn modelId="{49C84C5D-DE66-4010-9AB2-6E61A5554F15}" type="presOf" srcId="{0267A5CD-E21E-4905-8338-3235CE5FBEF1}" destId="{6D878537-B077-4459-B7E9-D8CEC725A8B7}" srcOrd="0" destOrd="0" presId="urn:microsoft.com/office/officeart/2005/8/layout/hList2"/>
    <dgm:cxn modelId="{8357C55E-EEB3-4821-B902-307044A49B78}" type="presOf" srcId="{76656D60-ADD0-499F-A199-F4B31392360B}" destId="{734BEE71-442B-4BEE-9508-B12E705430DE}" srcOrd="0" destOrd="0" presId="urn:microsoft.com/office/officeart/2005/8/layout/hList2"/>
    <dgm:cxn modelId="{BC34DF6D-EB91-40BC-865E-2CC8F29CF057}" srcId="{0267A5CD-E21E-4905-8338-3235CE5FBEF1}" destId="{719B7F4D-04A0-4344-9590-F9FC1E2EB481}" srcOrd="0" destOrd="0" parTransId="{519B44FA-0EFC-41B1-A271-01886936C4A8}" sibTransId="{3AE9AFA7-CCE8-43C7-8730-4BA3B80B7AA3}"/>
    <dgm:cxn modelId="{FDE41A74-BA2B-41EB-9B13-B5A5EF743693}" srcId="{76656D60-ADD0-499F-A199-F4B31392360B}" destId="{A3238785-1256-4690-A7EA-6A0BC8DF98F1}" srcOrd="0" destOrd="0" parTransId="{8E3F2385-8748-4477-84CE-5A3B1784AE3B}" sibTransId="{70177BEF-C791-4F62-A486-E4A2A4589FA0}"/>
    <dgm:cxn modelId="{2E82D35A-3402-4F7D-987D-1B109F612EDD}" type="presOf" srcId="{79EA8DEF-6632-40CD-B29E-90ECC085141F}" destId="{0A67EDE2-EAFE-4D82-A7C4-AE6AB282BC73}" srcOrd="0" destOrd="0" presId="urn:microsoft.com/office/officeart/2005/8/layout/hList2"/>
    <dgm:cxn modelId="{5BCFCD81-AEF2-41E8-A25D-5ADE6FC73F84}" type="presOf" srcId="{A3238785-1256-4690-A7EA-6A0BC8DF98F1}" destId="{6F845985-B87D-45CF-84EE-230A1AF5491B}" srcOrd="0" destOrd="0" presId="urn:microsoft.com/office/officeart/2005/8/layout/hList2"/>
    <dgm:cxn modelId="{CD657182-7073-4586-AA4F-2EA5FB56E9DB}" type="presOf" srcId="{2F7C61DE-4492-4D01-B1B5-4FD441B43B12}" destId="{57E95E79-9452-4526-A3D0-A0F43465C959}" srcOrd="0" destOrd="0" presId="urn:microsoft.com/office/officeart/2005/8/layout/hList2"/>
    <dgm:cxn modelId="{CD1AEA9E-B32A-4622-AB72-710B9C6A892E}" type="presOf" srcId="{AE3E54A2-8718-4CAF-8491-EECFECA4A870}" destId="{FA319E5E-BB4C-4A73-8110-92563AA386DF}" srcOrd="0" destOrd="2" presId="urn:microsoft.com/office/officeart/2005/8/layout/hList2"/>
    <dgm:cxn modelId="{86AD20B3-D699-4758-9610-6E267D6ABCF8}" srcId="{006993EE-6F18-400D-8B01-5845D068FE32}" destId="{2F7C61DE-4492-4D01-B1B5-4FD441B43B12}" srcOrd="3" destOrd="0" parTransId="{E1E53EF1-A648-40CD-B640-ED7B61F75ADD}" sibTransId="{997CCDEB-E230-4CC0-A6BA-57ADC23BDAEF}"/>
    <dgm:cxn modelId="{65D234B4-6D53-4857-A660-EB0F9E296FC9}" srcId="{2F7C61DE-4492-4D01-B1B5-4FD441B43B12}" destId="{A5B530CB-A6BD-4B35-80F8-273C4DBBB1BB}" srcOrd="0" destOrd="0" parTransId="{AD7A67FB-BD2A-44DC-8D7B-D6BBFC177B4B}" sibTransId="{3E080C9B-BDF5-4625-9FF1-E369CB37B364}"/>
    <dgm:cxn modelId="{679D1EB8-DD32-4D33-997E-256EB6B50D44}" srcId="{0267A5CD-E21E-4905-8338-3235CE5FBEF1}" destId="{CBD97D74-8D0C-4A9D-ADBA-0EBC445D0696}" srcOrd="1" destOrd="0" parTransId="{789B3CD3-040C-4672-997D-8EE44B8970F7}" sibTransId="{10B371D2-6902-4DC2-B2A7-04C056AE2FAA}"/>
    <dgm:cxn modelId="{BBA14EC3-C10F-4D9D-BAA7-CFECEEF4F072}" srcId="{79EA8DEF-6632-40CD-B29E-90ECC085141F}" destId="{C63B2806-CEA4-4735-BFAA-02B67B8B289F}" srcOrd="0" destOrd="0" parTransId="{23F00AD4-6688-44ED-BC32-0D083A71C77F}" sibTransId="{3D779269-FAA3-4DD2-A5A9-73119742E63A}"/>
    <dgm:cxn modelId="{8FCE4BC5-78F8-46A8-8C36-B46742009A9E}" type="presOf" srcId="{3CBDE1F4-2E5B-4180-A797-F488D9B418DE}" destId="{1D9ED51E-0224-4B19-9E61-B333F524D63C}" srcOrd="0" destOrd="1" presId="urn:microsoft.com/office/officeart/2005/8/layout/hList2"/>
    <dgm:cxn modelId="{C59DE3E8-146F-4127-9B70-2D5C39E602DB}" srcId="{006993EE-6F18-400D-8B01-5845D068FE32}" destId="{76656D60-ADD0-499F-A199-F4B31392360B}" srcOrd="1" destOrd="0" parTransId="{129BA043-22AC-42E0-8351-3D30264E05F8}" sibTransId="{68D6DE02-967E-4229-8F04-DBECA1506A32}"/>
    <dgm:cxn modelId="{8000DDFF-808B-44CA-B4F7-B21D3CA72FAA}" type="presOf" srcId="{C63B2806-CEA4-4735-BFAA-02B67B8B289F}" destId="{1D9ED51E-0224-4B19-9E61-B333F524D63C}" srcOrd="0" destOrd="0" presId="urn:microsoft.com/office/officeart/2005/8/layout/hList2"/>
    <dgm:cxn modelId="{13F08C67-7861-4724-9799-48C349C8F8A0}" type="presParOf" srcId="{A253A8D0-E253-41E8-A8E5-6DDBBD05E5A6}" destId="{1D254C01-52EE-475C-80BE-9339E99420B7}" srcOrd="0" destOrd="0" presId="urn:microsoft.com/office/officeart/2005/8/layout/hList2"/>
    <dgm:cxn modelId="{BE390039-E158-4295-A28B-E54697F1C08A}" type="presParOf" srcId="{1D254C01-52EE-475C-80BE-9339E99420B7}" destId="{EB681B24-1014-469D-9848-C7BB103F0C17}" srcOrd="0" destOrd="0" presId="urn:microsoft.com/office/officeart/2005/8/layout/hList2"/>
    <dgm:cxn modelId="{EF8A1407-DAD9-457A-ACAB-4E87D1AF8A2D}" type="presParOf" srcId="{1D254C01-52EE-475C-80BE-9339E99420B7}" destId="{FA319E5E-BB4C-4A73-8110-92563AA386DF}" srcOrd="1" destOrd="0" presId="urn:microsoft.com/office/officeart/2005/8/layout/hList2"/>
    <dgm:cxn modelId="{4F4F9269-DE3A-4F71-BDE4-80ACC81ACC5B}" type="presParOf" srcId="{1D254C01-52EE-475C-80BE-9339E99420B7}" destId="{6D878537-B077-4459-B7E9-D8CEC725A8B7}" srcOrd="2" destOrd="0" presId="urn:microsoft.com/office/officeart/2005/8/layout/hList2"/>
    <dgm:cxn modelId="{086CDAFD-2F68-49C0-8AB4-BAB7C35032B4}" type="presParOf" srcId="{A253A8D0-E253-41E8-A8E5-6DDBBD05E5A6}" destId="{236F413F-E814-4184-B93B-F668D4F5F65F}" srcOrd="1" destOrd="0" presId="urn:microsoft.com/office/officeart/2005/8/layout/hList2"/>
    <dgm:cxn modelId="{F8C019B9-5DA8-49EF-A477-298D5C2BD396}" type="presParOf" srcId="{A253A8D0-E253-41E8-A8E5-6DDBBD05E5A6}" destId="{FBD50BA9-1020-4500-BEFF-374CABCEFEB0}" srcOrd="2" destOrd="0" presId="urn:microsoft.com/office/officeart/2005/8/layout/hList2"/>
    <dgm:cxn modelId="{1E1848DC-6570-4AA0-9111-F4B42F40F61B}" type="presParOf" srcId="{FBD50BA9-1020-4500-BEFF-374CABCEFEB0}" destId="{CA1C410F-F497-4151-9906-FAF776C2B4CB}" srcOrd="0" destOrd="0" presId="urn:microsoft.com/office/officeart/2005/8/layout/hList2"/>
    <dgm:cxn modelId="{E55031C0-7A6F-44E1-94DB-3BEA3558F597}" type="presParOf" srcId="{FBD50BA9-1020-4500-BEFF-374CABCEFEB0}" destId="{6F845985-B87D-45CF-84EE-230A1AF5491B}" srcOrd="1" destOrd="0" presId="urn:microsoft.com/office/officeart/2005/8/layout/hList2"/>
    <dgm:cxn modelId="{14591E7F-F390-4C63-A339-89D9B1FD18FF}" type="presParOf" srcId="{FBD50BA9-1020-4500-BEFF-374CABCEFEB0}" destId="{734BEE71-442B-4BEE-9508-B12E705430DE}" srcOrd="2" destOrd="0" presId="urn:microsoft.com/office/officeart/2005/8/layout/hList2"/>
    <dgm:cxn modelId="{5E54EE4B-EFA7-4CFA-AA01-543965E3E9F6}" type="presParOf" srcId="{A253A8D0-E253-41E8-A8E5-6DDBBD05E5A6}" destId="{FD9C9766-603E-4B79-992C-BF3B9AA2DD34}" srcOrd="3" destOrd="0" presId="urn:microsoft.com/office/officeart/2005/8/layout/hList2"/>
    <dgm:cxn modelId="{31F31301-807F-4A2F-8C39-696E5766B8D5}" type="presParOf" srcId="{A253A8D0-E253-41E8-A8E5-6DDBBD05E5A6}" destId="{DDDDA48C-DB16-47C6-BB68-E001123111FD}" srcOrd="4" destOrd="0" presId="urn:microsoft.com/office/officeart/2005/8/layout/hList2"/>
    <dgm:cxn modelId="{7951C9ED-B34F-424D-80D9-97B79EE2BB02}" type="presParOf" srcId="{DDDDA48C-DB16-47C6-BB68-E001123111FD}" destId="{7A1ECDD5-815E-4F5F-9361-5F763D8AC677}" srcOrd="0" destOrd="0" presId="urn:microsoft.com/office/officeart/2005/8/layout/hList2"/>
    <dgm:cxn modelId="{DDA8CB43-CC9F-46C7-B611-F1072593FC2D}" type="presParOf" srcId="{DDDDA48C-DB16-47C6-BB68-E001123111FD}" destId="{1D9ED51E-0224-4B19-9E61-B333F524D63C}" srcOrd="1" destOrd="0" presId="urn:microsoft.com/office/officeart/2005/8/layout/hList2"/>
    <dgm:cxn modelId="{AB2E1B6C-F495-4C6E-AB86-A8CC44678B6F}" type="presParOf" srcId="{DDDDA48C-DB16-47C6-BB68-E001123111FD}" destId="{0A67EDE2-EAFE-4D82-A7C4-AE6AB282BC73}" srcOrd="2" destOrd="0" presId="urn:microsoft.com/office/officeart/2005/8/layout/hList2"/>
    <dgm:cxn modelId="{00704E25-04F3-40DC-A8C4-9B9E44D044BF}" type="presParOf" srcId="{A253A8D0-E253-41E8-A8E5-6DDBBD05E5A6}" destId="{58698373-ACF6-47EA-99CE-9179A44C81B7}" srcOrd="5" destOrd="0" presId="urn:microsoft.com/office/officeart/2005/8/layout/hList2"/>
    <dgm:cxn modelId="{8A9EBFF0-38FA-4B93-957E-E2EAD7DA89E2}" type="presParOf" srcId="{A253A8D0-E253-41E8-A8E5-6DDBBD05E5A6}" destId="{D31A23E2-149A-4010-9C13-FA50FC0DE460}" srcOrd="6" destOrd="0" presId="urn:microsoft.com/office/officeart/2005/8/layout/hList2"/>
    <dgm:cxn modelId="{BB718932-732E-4EFA-A5D3-3423E529F54F}" type="presParOf" srcId="{D31A23E2-149A-4010-9C13-FA50FC0DE460}" destId="{AB4F63BF-6D6B-48C2-9938-4972FD38216C}" srcOrd="0" destOrd="0" presId="urn:microsoft.com/office/officeart/2005/8/layout/hList2"/>
    <dgm:cxn modelId="{A188109F-1386-44F1-9C5C-EEC2D53BCE3F}" type="presParOf" srcId="{D31A23E2-149A-4010-9C13-FA50FC0DE460}" destId="{EFBCB45B-6CCE-4B79-A45C-F7E30190CAA4}" srcOrd="1" destOrd="0" presId="urn:microsoft.com/office/officeart/2005/8/layout/hList2"/>
    <dgm:cxn modelId="{115E3E7F-622F-4531-831A-621C0FAEBEDA}" type="presParOf" srcId="{D31A23E2-149A-4010-9C13-FA50FC0DE460}" destId="{57E95E79-9452-4526-A3D0-A0F43465C959}"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AA1C8B7-C3A6-42C3-9DB1-815F11433B9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7225CC48-D3A5-46C2-958E-C884036FF8AF}">
      <dgm:prSet phldrT="[Testo]"/>
      <dgm:spPr/>
      <dgm:t>
        <a:bodyPr/>
        <a:lstStyle/>
        <a:p>
          <a:r>
            <a:rPr lang="it-IT" dirty="0"/>
            <a:t>Il docente riceve la proposta di partecipazione al BIP da un Ateneo partner e si confronta :</a:t>
          </a:r>
        </a:p>
        <a:p>
          <a:r>
            <a:rPr lang="it-IT" dirty="0"/>
            <a:t>- Sulla fattibilità del progetto, in un’ottica di coerenza con l’offerta formativa </a:t>
          </a:r>
          <a:r>
            <a:rPr lang="it-IT" dirty="0" err="1"/>
            <a:t>UniPR</a:t>
          </a:r>
          <a:r>
            <a:rPr lang="it-IT" dirty="0"/>
            <a:t>, con la CMI del Dipartimento di afferenza;</a:t>
          </a:r>
        </a:p>
        <a:p>
          <a:r>
            <a:rPr lang="it-IT" dirty="0"/>
            <a:t>- Sulla disponibilità di fondi per le mobilità studenti e/o docenti previste dal progetto, con la UO Accoglienza, Mobilità e Studenti Internazionali.</a:t>
          </a:r>
        </a:p>
        <a:p>
          <a:r>
            <a:rPr lang="it-IT" dirty="0"/>
            <a:t>- Sull’esistenza o meno di un Inter </a:t>
          </a:r>
          <a:r>
            <a:rPr lang="it-IT" dirty="0" err="1"/>
            <a:t>Institutional</a:t>
          </a:r>
          <a:r>
            <a:rPr lang="it-IT" dirty="0"/>
            <a:t> Agreement (IIA) fra le istituzioni partecipanti, che copra tutte le mobilità previste, con la UO Relazioni Internazionali ed EU GREEN.</a:t>
          </a:r>
        </a:p>
      </dgm:t>
    </dgm:pt>
    <dgm:pt modelId="{8ECE197C-65CF-49F7-ADD8-F96D9243F51D}" type="parTrans" cxnId="{F924ABBD-5C90-4A3E-84E7-8CCE091EFC2C}">
      <dgm:prSet/>
      <dgm:spPr/>
      <dgm:t>
        <a:bodyPr/>
        <a:lstStyle/>
        <a:p>
          <a:endParaRPr lang="it-IT"/>
        </a:p>
      </dgm:t>
    </dgm:pt>
    <dgm:pt modelId="{08547E7F-8358-424B-944B-9F4907F615DC}" type="sibTrans" cxnId="{F924ABBD-5C90-4A3E-84E7-8CCE091EFC2C}">
      <dgm:prSet/>
      <dgm:spPr/>
      <dgm:t>
        <a:bodyPr/>
        <a:lstStyle/>
        <a:p>
          <a:endParaRPr lang="it-IT"/>
        </a:p>
      </dgm:t>
    </dgm:pt>
    <dgm:pt modelId="{9B44B415-D837-4D71-BE30-96E9E1C06225}" type="pres">
      <dgm:prSet presAssocID="{DAA1C8B7-C3A6-42C3-9DB1-815F11433B98}" presName="Name0" presStyleCnt="0">
        <dgm:presLayoutVars>
          <dgm:chMax val="7"/>
          <dgm:chPref val="7"/>
          <dgm:dir/>
        </dgm:presLayoutVars>
      </dgm:prSet>
      <dgm:spPr/>
    </dgm:pt>
    <dgm:pt modelId="{4ED73B6A-2FAB-4012-9A78-9FEAA8E67371}" type="pres">
      <dgm:prSet presAssocID="{DAA1C8B7-C3A6-42C3-9DB1-815F11433B98}" presName="Name1" presStyleCnt="0"/>
      <dgm:spPr/>
    </dgm:pt>
    <dgm:pt modelId="{D87FCE49-D4EB-410F-AA4E-13FA39F658CF}" type="pres">
      <dgm:prSet presAssocID="{DAA1C8B7-C3A6-42C3-9DB1-815F11433B98}" presName="cycle" presStyleCnt="0"/>
      <dgm:spPr/>
    </dgm:pt>
    <dgm:pt modelId="{FD10A4DA-E19C-416E-A153-1EE6A73461E3}" type="pres">
      <dgm:prSet presAssocID="{DAA1C8B7-C3A6-42C3-9DB1-815F11433B98}" presName="srcNode" presStyleLbl="node1" presStyleIdx="0" presStyleCnt="1"/>
      <dgm:spPr/>
    </dgm:pt>
    <dgm:pt modelId="{53980089-4B6F-43EE-8683-383FA319AFFC}" type="pres">
      <dgm:prSet presAssocID="{DAA1C8B7-C3A6-42C3-9DB1-815F11433B98}" presName="conn" presStyleLbl="parChTrans1D2" presStyleIdx="0" presStyleCnt="1"/>
      <dgm:spPr/>
    </dgm:pt>
    <dgm:pt modelId="{200D846F-8EC0-4368-B73D-61613B14BBEF}" type="pres">
      <dgm:prSet presAssocID="{DAA1C8B7-C3A6-42C3-9DB1-815F11433B98}" presName="extraNode" presStyleLbl="node1" presStyleIdx="0" presStyleCnt="1"/>
      <dgm:spPr/>
    </dgm:pt>
    <dgm:pt modelId="{7245889A-4965-4E5B-9462-C9820280EF06}" type="pres">
      <dgm:prSet presAssocID="{DAA1C8B7-C3A6-42C3-9DB1-815F11433B98}" presName="dstNode" presStyleLbl="node1" presStyleIdx="0" presStyleCnt="1"/>
      <dgm:spPr/>
    </dgm:pt>
    <dgm:pt modelId="{709591B0-0866-48BC-8300-2848AC1B2554}" type="pres">
      <dgm:prSet presAssocID="{7225CC48-D3A5-46C2-958E-C884036FF8AF}" presName="text_1" presStyleLbl="node1" presStyleIdx="0" presStyleCnt="1" custScaleX="110574">
        <dgm:presLayoutVars>
          <dgm:bulletEnabled val="1"/>
        </dgm:presLayoutVars>
      </dgm:prSet>
      <dgm:spPr/>
    </dgm:pt>
    <dgm:pt modelId="{A7E4DF75-2B1F-4678-B10C-9CC3D69678C8}" type="pres">
      <dgm:prSet presAssocID="{7225CC48-D3A5-46C2-958E-C884036FF8AF}" presName="accent_1" presStyleCnt="0"/>
      <dgm:spPr/>
    </dgm:pt>
    <dgm:pt modelId="{433CFA9A-BAC1-48A8-BDE2-A96FDD8F48B6}" type="pres">
      <dgm:prSet presAssocID="{7225CC48-D3A5-46C2-958E-C884036FF8AF}" presName="accentRepeatNode" presStyleLbl="solidFgAcc1" presStyleIdx="0" presStyleCnt="1" custScaleX="85563" custScaleY="81484"/>
      <dgm:spPr>
        <a:solidFill>
          <a:srgbClr val="FFC000"/>
        </a:solidFill>
      </dgm:spPr>
    </dgm:pt>
  </dgm:ptLst>
  <dgm:cxnLst>
    <dgm:cxn modelId="{7DEC8E62-C1EA-4C45-BE92-0EBCEEA29E67}" type="presOf" srcId="{08547E7F-8358-424B-944B-9F4907F615DC}" destId="{53980089-4B6F-43EE-8683-383FA319AFFC}" srcOrd="0" destOrd="0" presId="urn:microsoft.com/office/officeart/2008/layout/VerticalCurvedList"/>
    <dgm:cxn modelId="{F924ABBD-5C90-4A3E-84E7-8CCE091EFC2C}" srcId="{DAA1C8B7-C3A6-42C3-9DB1-815F11433B98}" destId="{7225CC48-D3A5-46C2-958E-C884036FF8AF}" srcOrd="0" destOrd="0" parTransId="{8ECE197C-65CF-49F7-ADD8-F96D9243F51D}" sibTransId="{08547E7F-8358-424B-944B-9F4907F615DC}"/>
    <dgm:cxn modelId="{52E400CB-0CE2-4E18-80A2-5CB11E30AFC9}" type="presOf" srcId="{DAA1C8B7-C3A6-42C3-9DB1-815F11433B98}" destId="{9B44B415-D837-4D71-BE30-96E9E1C06225}" srcOrd="0" destOrd="0" presId="urn:microsoft.com/office/officeart/2008/layout/VerticalCurvedList"/>
    <dgm:cxn modelId="{D06F13D2-8B88-4C3D-880E-A55B358C9F92}" type="presOf" srcId="{7225CC48-D3A5-46C2-958E-C884036FF8AF}" destId="{709591B0-0866-48BC-8300-2848AC1B2554}" srcOrd="0" destOrd="0" presId="urn:microsoft.com/office/officeart/2008/layout/VerticalCurvedList"/>
    <dgm:cxn modelId="{7A63D118-F913-4E74-9790-804A68D9BD80}" type="presParOf" srcId="{9B44B415-D837-4D71-BE30-96E9E1C06225}" destId="{4ED73B6A-2FAB-4012-9A78-9FEAA8E67371}" srcOrd="0" destOrd="0" presId="urn:microsoft.com/office/officeart/2008/layout/VerticalCurvedList"/>
    <dgm:cxn modelId="{AE9361FF-5C8F-4457-9AA5-DCE41390978D}" type="presParOf" srcId="{4ED73B6A-2FAB-4012-9A78-9FEAA8E67371}" destId="{D87FCE49-D4EB-410F-AA4E-13FA39F658CF}" srcOrd="0" destOrd="0" presId="urn:microsoft.com/office/officeart/2008/layout/VerticalCurvedList"/>
    <dgm:cxn modelId="{88EBF0EF-2061-41E6-952E-3D6A57E4A7B2}" type="presParOf" srcId="{D87FCE49-D4EB-410F-AA4E-13FA39F658CF}" destId="{FD10A4DA-E19C-416E-A153-1EE6A73461E3}" srcOrd="0" destOrd="0" presId="urn:microsoft.com/office/officeart/2008/layout/VerticalCurvedList"/>
    <dgm:cxn modelId="{08641B9B-E4B9-4514-88D4-D5F1DAB01B34}" type="presParOf" srcId="{D87FCE49-D4EB-410F-AA4E-13FA39F658CF}" destId="{53980089-4B6F-43EE-8683-383FA319AFFC}" srcOrd="1" destOrd="0" presId="urn:microsoft.com/office/officeart/2008/layout/VerticalCurvedList"/>
    <dgm:cxn modelId="{4DDBC577-3A14-4F94-BAA2-96E086F08BD4}" type="presParOf" srcId="{D87FCE49-D4EB-410F-AA4E-13FA39F658CF}" destId="{200D846F-8EC0-4368-B73D-61613B14BBEF}" srcOrd="2" destOrd="0" presId="urn:microsoft.com/office/officeart/2008/layout/VerticalCurvedList"/>
    <dgm:cxn modelId="{B71D316E-4902-4863-972D-87185C2D8D6E}" type="presParOf" srcId="{D87FCE49-D4EB-410F-AA4E-13FA39F658CF}" destId="{7245889A-4965-4E5B-9462-C9820280EF06}" srcOrd="3" destOrd="0" presId="urn:microsoft.com/office/officeart/2008/layout/VerticalCurvedList"/>
    <dgm:cxn modelId="{DD777565-A273-432C-AF7B-1F61700A93A3}" type="presParOf" srcId="{4ED73B6A-2FAB-4012-9A78-9FEAA8E67371}" destId="{709591B0-0866-48BC-8300-2848AC1B2554}" srcOrd="1" destOrd="0" presId="urn:microsoft.com/office/officeart/2008/layout/VerticalCurvedList"/>
    <dgm:cxn modelId="{DE17B3A0-74E8-4EEA-96A5-B0D5FA30F055}" type="presParOf" srcId="{4ED73B6A-2FAB-4012-9A78-9FEAA8E67371}" destId="{A7E4DF75-2B1F-4678-B10C-9CC3D69678C8}" srcOrd="2" destOrd="0" presId="urn:microsoft.com/office/officeart/2008/layout/VerticalCurvedList"/>
    <dgm:cxn modelId="{7A7F34A1-54D6-449E-BA4C-56EC8C06F599}" type="presParOf" srcId="{A7E4DF75-2B1F-4678-B10C-9CC3D69678C8}" destId="{433CFA9A-BAC1-48A8-BDE2-A96FDD8F48B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18BCBB-D022-43F8-BEE9-D7353509CCA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313C2D9F-9863-4C59-9D57-4B81944D157A}">
      <dgm:prSet phldrT="[Testo]"/>
      <dgm:spPr/>
      <dgm:t>
        <a:bodyPr/>
        <a:lstStyle/>
        <a:p>
          <a:r>
            <a:rPr lang="it-IT" dirty="0"/>
            <a:t>Delibera del Consiglio di Dipartimento</a:t>
          </a:r>
        </a:p>
      </dgm:t>
    </dgm:pt>
    <dgm:pt modelId="{A43C9EB0-9945-4034-AABF-9A4251CE1600}" type="parTrans" cxnId="{12A5F8CE-D6BB-45A4-BEBB-E4383C6C89E3}">
      <dgm:prSet/>
      <dgm:spPr/>
      <dgm:t>
        <a:bodyPr/>
        <a:lstStyle/>
        <a:p>
          <a:endParaRPr lang="it-IT"/>
        </a:p>
      </dgm:t>
    </dgm:pt>
    <dgm:pt modelId="{5C11BD7C-8B45-422A-B678-70BC6EA679E9}" type="sibTrans" cxnId="{12A5F8CE-D6BB-45A4-BEBB-E4383C6C89E3}">
      <dgm:prSet/>
      <dgm:spPr/>
      <dgm:t>
        <a:bodyPr/>
        <a:lstStyle/>
        <a:p>
          <a:endParaRPr lang="it-IT"/>
        </a:p>
      </dgm:t>
    </dgm:pt>
    <dgm:pt modelId="{B3D65497-C8AD-47C6-98D7-91467635858A}">
      <dgm:prSet phldrT="[Testo]" custT="1"/>
      <dgm:spPr/>
      <dgm:t>
        <a:bodyPr/>
        <a:lstStyle/>
        <a:p>
          <a:r>
            <a:rPr lang="it-IT" sz="1400" dirty="0"/>
            <a:t>L’approvazione dell’adesione al progetto BIP va ufficializzata tramite </a:t>
          </a:r>
          <a:r>
            <a:rPr lang="it-IT" sz="1400" b="1" dirty="0"/>
            <a:t>delibera del Consiglio di Dipartimento di afferenza</a:t>
          </a:r>
          <a:r>
            <a:rPr lang="it-IT" sz="1400" dirty="0"/>
            <a:t>;</a:t>
          </a:r>
        </a:p>
      </dgm:t>
    </dgm:pt>
    <dgm:pt modelId="{A1314045-FD4A-4515-906D-EB3D589C735D}" type="parTrans" cxnId="{E5229ABE-AAE4-4035-9A11-6C22BCD4D6B4}">
      <dgm:prSet/>
      <dgm:spPr/>
      <dgm:t>
        <a:bodyPr/>
        <a:lstStyle/>
        <a:p>
          <a:endParaRPr lang="it-IT"/>
        </a:p>
      </dgm:t>
    </dgm:pt>
    <dgm:pt modelId="{70343F6A-4FA6-47C7-B8BD-A125C55525E5}" type="sibTrans" cxnId="{E5229ABE-AAE4-4035-9A11-6C22BCD4D6B4}">
      <dgm:prSet/>
      <dgm:spPr/>
      <dgm:t>
        <a:bodyPr/>
        <a:lstStyle/>
        <a:p>
          <a:endParaRPr lang="it-IT"/>
        </a:p>
      </dgm:t>
    </dgm:pt>
    <dgm:pt modelId="{B72015AB-CD7F-4337-9B80-617E462E1821}">
      <dgm:prSet phldrT="[Testo]"/>
      <dgm:spPr/>
      <dgm:t>
        <a:bodyPr/>
        <a:lstStyle/>
        <a:p>
          <a:endParaRPr lang="it-IT" sz="1200" dirty="0"/>
        </a:p>
      </dgm:t>
    </dgm:pt>
    <dgm:pt modelId="{9EF3292A-17A3-44EC-B27E-BCC90ED3BD5E}" type="parTrans" cxnId="{49B4342A-9C7C-4463-942E-5E5122443828}">
      <dgm:prSet/>
      <dgm:spPr/>
      <dgm:t>
        <a:bodyPr/>
        <a:lstStyle/>
        <a:p>
          <a:endParaRPr lang="it-IT"/>
        </a:p>
      </dgm:t>
    </dgm:pt>
    <dgm:pt modelId="{29EACC10-F2FF-413F-A1D3-4339770D8D44}" type="sibTrans" cxnId="{49B4342A-9C7C-4463-942E-5E5122443828}">
      <dgm:prSet/>
      <dgm:spPr/>
      <dgm:t>
        <a:bodyPr/>
        <a:lstStyle/>
        <a:p>
          <a:endParaRPr lang="it-IT"/>
        </a:p>
      </dgm:t>
    </dgm:pt>
    <dgm:pt modelId="{4FDB1EB2-1077-4D1C-B9EB-935A125A97D6}">
      <dgm:prSet phldrT="[Testo]"/>
      <dgm:spPr/>
      <dgm:t>
        <a:bodyPr/>
        <a:lstStyle/>
        <a:p>
          <a:r>
            <a:rPr lang="it-IT" dirty="0"/>
            <a:t>Contenuto della Delibera</a:t>
          </a:r>
        </a:p>
      </dgm:t>
    </dgm:pt>
    <dgm:pt modelId="{0F3FFD50-0AB5-4EEF-9164-89E4B842E952}" type="parTrans" cxnId="{5FF90C6B-3241-403F-89B9-D301A3D06AA7}">
      <dgm:prSet/>
      <dgm:spPr/>
      <dgm:t>
        <a:bodyPr/>
        <a:lstStyle/>
        <a:p>
          <a:endParaRPr lang="it-IT"/>
        </a:p>
      </dgm:t>
    </dgm:pt>
    <dgm:pt modelId="{33180404-87F8-4A75-8B45-4B300B88B7EB}" type="sibTrans" cxnId="{5FF90C6B-3241-403F-89B9-D301A3D06AA7}">
      <dgm:prSet/>
      <dgm:spPr/>
      <dgm:t>
        <a:bodyPr/>
        <a:lstStyle/>
        <a:p>
          <a:endParaRPr lang="it-IT"/>
        </a:p>
      </dgm:t>
    </dgm:pt>
    <dgm:pt modelId="{737F1007-0C5F-4C71-81B5-DB2FEBDE0B59}">
      <dgm:prSet phldrT="[Testo]" custT="1"/>
      <dgm:spPr/>
      <dgm:t>
        <a:bodyPr/>
        <a:lstStyle/>
        <a:p>
          <a:r>
            <a:rPr lang="it-IT" sz="1200" b="1" dirty="0"/>
            <a:t>Informazioni base sul progetto</a:t>
          </a:r>
          <a:r>
            <a:rPr lang="it-IT" sz="1200" dirty="0"/>
            <a:t>: titolo, atenei coinvolti, sede di svolgimento in presenza, e date di svolgimento (parte in presenza e parte virtuale);</a:t>
          </a:r>
        </a:p>
      </dgm:t>
    </dgm:pt>
    <dgm:pt modelId="{52601FA7-EE3A-4AE9-B368-2F2C2E204B7D}" type="parTrans" cxnId="{4B30916F-47DE-466C-A2AF-5EB5E5CAD889}">
      <dgm:prSet/>
      <dgm:spPr/>
      <dgm:t>
        <a:bodyPr/>
        <a:lstStyle/>
        <a:p>
          <a:endParaRPr lang="it-IT"/>
        </a:p>
      </dgm:t>
    </dgm:pt>
    <dgm:pt modelId="{CF6DFD5C-CB16-4FBE-B0DE-5B83129DA8AA}" type="sibTrans" cxnId="{4B30916F-47DE-466C-A2AF-5EB5E5CAD889}">
      <dgm:prSet/>
      <dgm:spPr/>
      <dgm:t>
        <a:bodyPr/>
        <a:lstStyle/>
        <a:p>
          <a:endParaRPr lang="it-IT"/>
        </a:p>
      </dgm:t>
    </dgm:pt>
    <dgm:pt modelId="{15D2E95A-1414-4622-AB3E-668E5002D71E}">
      <dgm:prSet phldrT="[Testo]"/>
      <dgm:spPr/>
      <dgm:t>
        <a:bodyPr/>
        <a:lstStyle/>
        <a:p>
          <a:r>
            <a:rPr lang="it-IT" dirty="0"/>
            <a:t>Avvio del progetto</a:t>
          </a:r>
        </a:p>
      </dgm:t>
    </dgm:pt>
    <dgm:pt modelId="{67693889-C794-4C78-8A11-8AD7B28B724C}" type="parTrans" cxnId="{B3C17705-6497-44DE-A4C7-49907BB04169}">
      <dgm:prSet/>
      <dgm:spPr/>
      <dgm:t>
        <a:bodyPr/>
        <a:lstStyle/>
        <a:p>
          <a:endParaRPr lang="it-IT"/>
        </a:p>
      </dgm:t>
    </dgm:pt>
    <dgm:pt modelId="{15DA95B0-3F9A-4EAD-AEAF-1A654F0742E1}" type="sibTrans" cxnId="{B3C17705-6497-44DE-A4C7-49907BB04169}">
      <dgm:prSet/>
      <dgm:spPr/>
      <dgm:t>
        <a:bodyPr/>
        <a:lstStyle/>
        <a:p>
          <a:endParaRPr lang="it-IT"/>
        </a:p>
      </dgm:t>
    </dgm:pt>
    <dgm:pt modelId="{0F8AEAFC-FF7F-4ADC-A8E7-6823E9E5A409}">
      <dgm:prSet phldrT="[Testo]" custT="1"/>
      <dgm:spPr/>
      <dgm:t>
        <a:bodyPr/>
        <a:lstStyle/>
        <a:p>
          <a:r>
            <a:rPr lang="it-IT" sz="1600" dirty="0"/>
            <a:t>Invio della delibera alla U.O. Accoglienza, Mobilità  e Studenti Internazionali </a:t>
          </a:r>
          <a:r>
            <a:rPr lang="it-IT" sz="1600" b="1" dirty="0"/>
            <a:t>tramite protocollo (Titulus);</a:t>
          </a:r>
        </a:p>
      </dgm:t>
    </dgm:pt>
    <dgm:pt modelId="{63E90F34-D8B8-412D-9ECB-BFD3CA395025}" type="parTrans" cxnId="{8E35F02B-C101-4A64-AAEF-176E5BD42183}">
      <dgm:prSet/>
      <dgm:spPr/>
      <dgm:t>
        <a:bodyPr/>
        <a:lstStyle/>
        <a:p>
          <a:endParaRPr lang="it-IT"/>
        </a:p>
      </dgm:t>
    </dgm:pt>
    <dgm:pt modelId="{F081890C-0093-4056-B67A-AA52F8906240}" type="sibTrans" cxnId="{8E35F02B-C101-4A64-AAEF-176E5BD42183}">
      <dgm:prSet/>
      <dgm:spPr/>
      <dgm:t>
        <a:bodyPr/>
        <a:lstStyle/>
        <a:p>
          <a:endParaRPr lang="it-IT"/>
        </a:p>
      </dgm:t>
    </dgm:pt>
    <dgm:pt modelId="{7B745096-1686-46BC-B087-F56E529072A7}">
      <dgm:prSet custT="1"/>
      <dgm:spPr/>
      <dgm:t>
        <a:bodyPr/>
        <a:lstStyle/>
        <a:p>
          <a:r>
            <a:rPr lang="it-IT" sz="1200" b="1" dirty="0"/>
            <a:t>Numero di studenti partecipanti </a:t>
          </a:r>
          <a:r>
            <a:rPr lang="it-IT" sz="1200" dirty="0"/>
            <a:t>previsti (da tutti gli atenei partecipanti);</a:t>
          </a:r>
        </a:p>
      </dgm:t>
    </dgm:pt>
    <dgm:pt modelId="{1B2DEE7A-6BC4-405B-A777-C3B3E069FAB8}" type="parTrans" cxnId="{916B39E0-C159-42E1-AFF1-D884702BD47C}">
      <dgm:prSet/>
      <dgm:spPr/>
      <dgm:t>
        <a:bodyPr/>
        <a:lstStyle/>
        <a:p>
          <a:endParaRPr lang="it-IT"/>
        </a:p>
      </dgm:t>
    </dgm:pt>
    <dgm:pt modelId="{710AB34A-0463-4141-B156-E54EF393BB00}" type="sibTrans" cxnId="{916B39E0-C159-42E1-AFF1-D884702BD47C}">
      <dgm:prSet/>
      <dgm:spPr/>
      <dgm:t>
        <a:bodyPr/>
        <a:lstStyle/>
        <a:p>
          <a:endParaRPr lang="it-IT"/>
        </a:p>
      </dgm:t>
    </dgm:pt>
    <dgm:pt modelId="{92238C71-5DB8-499C-BCD1-AF8F9FA455E0}">
      <dgm:prSet custT="1"/>
      <dgm:spPr/>
      <dgm:t>
        <a:bodyPr/>
        <a:lstStyle/>
        <a:p>
          <a:r>
            <a:rPr lang="it-IT" sz="1200" b="1" dirty="0"/>
            <a:t>Numero e modalità di riconoscimento </a:t>
          </a:r>
          <a:r>
            <a:rPr lang="it-IT" sz="1200" dirty="0"/>
            <a:t>(CFU a scelta, sovrannumerari, ecc) </a:t>
          </a:r>
          <a:r>
            <a:rPr lang="it-IT" sz="1200" b="1" dirty="0"/>
            <a:t>dei CFU </a:t>
          </a:r>
          <a:r>
            <a:rPr lang="it-IT" sz="1200" dirty="0"/>
            <a:t>attribuiti in base alla partecipazione al BIP </a:t>
          </a:r>
        </a:p>
      </dgm:t>
    </dgm:pt>
    <dgm:pt modelId="{F255F9BB-DED2-4F35-B184-BD5F783EA8AD}" type="parTrans" cxnId="{4F842783-99FE-4CF0-9345-71C0E333E871}">
      <dgm:prSet/>
      <dgm:spPr/>
      <dgm:t>
        <a:bodyPr/>
        <a:lstStyle/>
        <a:p>
          <a:endParaRPr lang="it-IT"/>
        </a:p>
      </dgm:t>
    </dgm:pt>
    <dgm:pt modelId="{093C60F8-92A9-461B-AD1F-A35A799D92D2}" type="sibTrans" cxnId="{4F842783-99FE-4CF0-9345-71C0E333E871}">
      <dgm:prSet/>
      <dgm:spPr/>
      <dgm:t>
        <a:bodyPr/>
        <a:lstStyle/>
        <a:p>
          <a:endParaRPr lang="it-IT"/>
        </a:p>
      </dgm:t>
    </dgm:pt>
    <dgm:pt modelId="{6E8547CA-FE09-4207-ABD6-978FB4F4299D}">
      <dgm:prSet custT="1"/>
      <dgm:spPr/>
      <dgm:t>
        <a:bodyPr/>
        <a:lstStyle/>
        <a:p>
          <a:r>
            <a:rPr lang="it-IT" sz="1200" dirty="0"/>
            <a:t>Nel caso in cui la sede in presenza NON sia l’Università di Parma, va inserita anche la </a:t>
          </a:r>
          <a:r>
            <a:rPr lang="it-IT" sz="1200" b="1" dirty="0"/>
            <a:t>richiesta alla U.O. Accoglienza, Mobilità e Studenti Internazionali di disponibilità di fondi per la mobilità di x studenti e y docenti</a:t>
          </a:r>
          <a:r>
            <a:rPr lang="it-IT" sz="1200" dirty="0"/>
            <a:t> (solo se coinvolti nell’insegnamento e massimo 1 per progetto; se disponibili, vanno inseriti già i nominativi dei docenti in mobilità);</a:t>
          </a:r>
        </a:p>
      </dgm:t>
    </dgm:pt>
    <dgm:pt modelId="{4CA50B0F-6A13-4827-8531-0E5813963386}" type="parTrans" cxnId="{D0A44472-C6D0-4625-BA8E-9F275ADE64C2}">
      <dgm:prSet/>
      <dgm:spPr/>
      <dgm:t>
        <a:bodyPr/>
        <a:lstStyle/>
        <a:p>
          <a:endParaRPr lang="it-IT"/>
        </a:p>
      </dgm:t>
    </dgm:pt>
    <dgm:pt modelId="{EEE34456-5D58-4BBC-B666-63C1E738AF40}" type="sibTrans" cxnId="{D0A44472-C6D0-4625-BA8E-9F275ADE64C2}">
      <dgm:prSet/>
      <dgm:spPr/>
      <dgm:t>
        <a:bodyPr/>
        <a:lstStyle/>
        <a:p>
          <a:endParaRPr lang="it-IT"/>
        </a:p>
      </dgm:t>
    </dgm:pt>
    <dgm:pt modelId="{0CD176E7-8791-4921-BB85-849B8C184957}">
      <dgm:prSet custT="1"/>
      <dgm:spPr/>
      <dgm:t>
        <a:bodyPr/>
        <a:lstStyle/>
        <a:p>
          <a:r>
            <a:rPr lang="it-IT" sz="1200" dirty="0"/>
            <a:t>Nel caso in cui non sia già attivo un </a:t>
          </a:r>
          <a:r>
            <a:rPr lang="it-IT" sz="1200" b="1" dirty="0"/>
            <a:t>Inter-Institutional Agreement (IIA) </a:t>
          </a:r>
          <a:r>
            <a:rPr lang="it-IT" sz="1200" dirty="0"/>
            <a:t>tra l’Università di Parma e gli atenei partecipanti che copra tutte le mobilità previste, oppure se uno degli atenei partner richiede la firma di un Multi-lateral Agreement, va inserita </a:t>
          </a:r>
          <a:r>
            <a:rPr lang="it-IT" sz="1200" b="1" dirty="0"/>
            <a:t>l’approvazione della stipula</a:t>
          </a:r>
          <a:r>
            <a:rPr lang="it-IT" sz="1200" dirty="0"/>
            <a:t> di tale IIA, e la richiesta alla U.O. Relazioni Internazionali ed EU GREEN di Ateneo dell’avvio delle necessarie procedure.</a:t>
          </a:r>
        </a:p>
      </dgm:t>
    </dgm:pt>
    <dgm:pt modelId="{1599B83B-8E4E-4EC4-8690-074AEA273AFA}" type="parTrans" cxnId="{59367D6C-9A36-42EA-920D-6B300ACDFA7A}">
      <dgm:prSet/>
      <dgm:spPr/>
      <dgm:t>
        <a:bodyPr/>
        <a:lstStyle/>
        <a:p>
          <a:endParaRPr lang="it-IT"/>
        </a:p>
      </dgm:t>
    </dgm:pt>
    <dgm:pt modelId="{EF167E63-3897-4575-A4D9-D3A2980A11F8}" type="sibTrans" cxnId="{59367D6C-9A36-42EA-920D-6B300ACDFA7A}">
      <dgm:prSet/>
      <dgm:spPr/>
      <dgm:t>
        <a:bodyPr/>
        <a:lstStyle/>
        <a:p>
          <a:endParaRPr lang="it-IT"/>
        </a:p>
      </dgm:t>
    </dgm:pt>
    <dgm:pt modelId="{E05CF0D2-44A5-4F05-BC46-49B0F5C6D19A}">
      <dgm:prSet custT="1"/>
      <dgm:spPr/>
      <dgm:t>
        <a:bodyPr/>
        <a:lstStyle/>
        <a:p>
          <a:endParaRPr lang="it-IT" sz="1200" dirty="0"/>
        </a:p>
      </dgm:t>
    </dgm:pt>
    <dgm:pt modelId="{DAE6D989-8DCD-4F5F-9402-EAC4DB1CD1CC}" type="parTrans" cxnId="{582F5F20-DACA-4E76-A7A2-27453E64DEC2}">
      <dgm:prSet/>
      <dgm:spPr/>
      <dgm:t>
        <a:bodyPr/>
        <a:lstStyle/>
        <a:p>
          <a:endParaRPr lang="it-IT"/>
        </a:p>
      </dgm:t>
    </dgm:pt>
    <dgm:pt modelId="{437138BD-3C5D-4D1D-B266-1A07975EA642}" type="sibTrans" cxnId="{582F5F20-DACA-4E76-A7A2-27453E64DEC2}">
      <dgm:prSet/>
      <dgm:spPr/>
      <dgm:t>
        <a:bodyPr/>
        <a:lstStyle/>
        <a:p>
          <a:endParaRPr lang="it-IT"/>
        </a:p>
      </dgm:t>
    </dgm:pt>
    <dgm:pt modelId="{8E52A329-D797-41F5-8355-8A7872F86838}" type="pres">
      <dgm:prSet presAssocID="{5918BCBB-D022-43F8-BEE9-D7353509CCA9}" presName="linearFlow" presStyleCnt="0">
        <dgm:presLayoutVars>
          <dgm:dir/>
          <dgm:animLvl val="lvl"/>
          <dgm:resizeHandles val="exact"/>
        </dgm:presLayoutVars>
      </dgm:prSet>
      <dgm:spPr/>
    </dgm:pt>
    <dgm:pt modelId="{C6771DAB-6EB6-467C-9C50-73BCFE8EFCE2}" type="pres">
      <dgm:prSet presAssocID="{313C2D9F-9863-4C59-9D57-4B81944D157A}" presName="composite" presStyleCnt="0"/>
      <dgm:spPr/>
    </dgm:pt>
    <dgm:pt modelId="{E447EECE-973F-4D0B-8A34-32088AFB7FCB}" type="pres">
      <dgm:prSet presAssocID="{313C2D9F-9863-4C59-9D57-4B81944D157A}" presName="parentText" presStyleLbl="alignNode1" presStyleIdx="0" presStyleCnt="3">
        <dgm:presLayoutVars>
          <dgm:chMax val="1"/>
          <dgm:bulletEnabled val="1"/>
        </dgm:presLayoutVars>
      </dgm:prSet>
      <dgm:spPr/>
    </dgm:pt>
    <dgm:pt modelId="{F12612EA-EC22-41D5-BAA8-2881CCE9254D}" type="pres">
      <dgm:prSet presAssocID="{313C2D9F-9863-4C59-9D57-4B81944D157A}" presName="descendantText" presStyleLbl="alignAcc1" presStyleIdx="0" presStyleCnt="3" custScaleY="100000" custLinFactNeighborX="106" custLinFactNeighborY="872">
        <dgm:presLayoutVars>
          <dgm:bulletEnabled val="1"/>
        </dgm:presLayoutVars>
      </dgm:prSet>
      <dgm:spPr/>
    </dgm:pt>
    <dgm:pt modelId="{C193D237-E0F5-4889-8729-94105D79A3CC}" type="pres">
      <dgm:prSet presAssocID="{5C11BD7C-8B45-422A-B678-70BC6EA679E9}" presName="sp" presStyleCnt="0"/>
      <dgm:spPr/>
    </dgm:pt>
    <dgm:pt modelId="{A76B692B-4764-4F51-9CE6-3C7C31E3B5D7}" type="pres">
      <dgm:prSet presAssocID="{4FDB1EB2-1077-4D1C-B9EB-935A125A97D6}" presName="composite" presStyleCnt="0"/>
      <dgm:spPr/>
    </dgm:pt>
    <dgm:pt modelId="{3CBB447F-31E0-495A-8C59-C855FFD355C0}" type="pres">
      <dgm:prSet presAssocID="{4FDB1EB2-1077-4D1C-B9EB-935A125A97D6}" presName="parentText" presStyleLbl="alignNode1" presStyleIdx="1" presStyleCnt="3">
        <dgm:presLayoutVars>
          <dgm:chMax val="1"/>
          <dgm:bulletEnabled val="1"/>
        </dgm:presLayoutVars>
      </dgm:prSet>
      <dgm:spPr/>
    </dgm:pt>
    <dgm:pt modelId="{DDFBE217-FE9F-4D7C-BAFC-99135BE178E0}" type="pres">
      <dgm:prSet presAssocID="{4FDB1EB2-1077-4D1C-B9EB-935A125A97D6}" presName="descendantText" presStyleLbl="alignAcc1" presStyleIdx="1" presStyleCnt="3" custScaleY="184404">
        <dgm:presLayoutVars>
          <dgm:bulletEnabled val="1"/>
        </dgm:presLayoutVars>
      </dgm:prSet>
      <dgm:spPr/>
    </dgm:pt>
    <dgm:pt modelId="{050E09C5-3662-4EB3-84AE-A6C59115342D}" type="pres">
      <dgm:prSet presAssocID="{33180404-87F8-4A75-8B45-4B300B88B7EB}" presName="sp" presStyleCnt="0"/>
      <dgm:spPr/>
    </dgm:pt>
    <dgm:pt modelId="{E2DB6ACC-64FA-4932-9AE7-7793AF1BC537}" type="pres">
      <dgm:prSet presAssocID="{15D2E95A-1414-4622-AB3E-668E5002D71E}" presName="composite" presStyleCnt="0"/>
      <dgm:spPr/>
    </dgm:pt>
    <dgm:pt modelId="{DBC4E0B9-A9D2-4565-BA38-3472139CD8E9}" type="pres">
      <dgm:prSet presAssocID="{15D2E95A-1414-4622-AB3E-668E5002D71E}" presName="parentText" presStyleLbl="alignNode1" presStyleIdx="2" presStyleCnt="3">
        <dgm:presLayoutVars>
          <dgm:chMax val="1"/>
          <dgm:bulletEnabled val="1"/>
        </dgm:presLayoutVars>
      </dgm:prSet>
      <dgm:spPr/>
    </dgm:pt>
    <dgm:pt modelId="{F1B35E79-6157-4A0D-8FDB-CA0CFE695585}" type="pres">
      <dgm:prSet presAssocID="{15D2E95A-1414-4622-AB3E-668E5002D71E}" presName="descendantText" presStyleLbl="alignAcc1" presStyleIdx="2" presStyleCnt="3" custScaleY="74749">
        <dgm:presLayoutVars>
          <dgm:bulletEnabled val="1"/>
        </dgm:presLayoutVars>
      </dgm:prSet>
      <dgm:spPr/>
    </dgm:pt>
  </dgm:ptLst>
  <dgm:cxnLst>
    <dgm:cxn modelId="{D65A1903-507F-4F4C-8A65-0FCB1E74F855}" type="presOf" srcId="{0CD176E7-8791-4921-BB85-849B8C184957}" destId="{DDFBE217-FE9F-4D7C-BAFC-99135BE178E0}" srcOrd="0" destOrd="4" presId="urn:microsoft.com/office/officeart/2005/8/layout/chevron2"/>
    <dgm:cxn modelId="{B3C17705-6497-44DE-A4C7-49907BB04169}" srcId="{5918BCBB-D022-43F8-BEE9-D7353509CCA9}" destId="{15D2E95A-1414-4622-AB3E-668E5002D71E}" srcOrd="2" destOrd="0" parTransId="{67693889-C794-4C78-8A11-8AD7B28B724C}" sibTransId="{15DA95B0-3F9A-4EAD-AEAF-1A654F0742E1}"/>
    <dgm:cxn modelId="{582F5F20-DACA-4E76-A7A2-27453E64DEC2}" srcId="{4FDB1EB2-1077-4D1C-B9EB-935A125A97D6}" destId="{E05CF0D2-44A5-4F05-BC46-49B0F5C6D19A}" srcOrd="5" destOrd="0" parTransId="{DAE6D989-8DCD-4F5F-9402-EAC4DB1CD1CC}" sibTransId="{437138BD-3C5D-4D1D-B266-1A07975EA642}"/>
    <dgm:cxn modelId="{774A6F20-87B7-42F2-9050-40F473935AC6}" type="presOf" srcId="{B3D65497-C8AD-47C6-98D7-91467635858A}" destId="{F12612EA-EC22-41D5-BAA8-2881CCE9254D}" srcOrd="0" destOrd="0" presId="urn:microsoft.com/office/officeart/2005/8/layout/chevron2"/>
    <dgm:cxn modelId="{49B4342A-9C7C-4463-942E-5E5122443828}" srcId="{313C2D9F-9863-4C59-9D57-4B81944D157A}" destId="{B72015AB-CD7F-4337-9B80-617E462E1821}" srcOrd="1" destOrd="0" parTransId="{9EF3292A-17A3-44EC-B27E-BCC90ED3BD5E}" sibTransId="{29EACC10-F2FF-413F-A1D3-4339770D8D44}"/>
    <dgm:cxn modelId="{8E35F02B-C101-4A64-AAEF-176E5BD42183}" srcId="{15D2E95A-1414-4622-AB3E-668E5002D71E}" destId="{0F8AEAFC-FF7F-4ADC-A8E7-6823E9E5A409}" srcOrd="0" destOrd="0" parTransId="{63E90F34-D8B8-412D-9ECB-BFD3CA395025}" sibTransId="{F081890C-0093-4056-B67A-AA52F8906240}"/>
    <dgm:cxn modelId="{5FF90C6B-3241-403F-89B9-D301A3D06AA7}" srcId="{5918BCBB-D022-43F8-BEE9-D7353509CCA9}" destId="{4FDB1EB2-1077-4D1C-B9EB-935A125A97D6}" srcOrd="1" destOrd="0" parTransId="{0F3FFD50-0AB5-4EEF-9164-89E4B842E952}" sibTransId="{33180404-87F8-4A75-8B45-4B300B88B7EB}"/>
    <dgm:cxn modelId="{92C2404B-670A-4F19-81F7-570A0F260589}" type="presOf" srcId="{6E8547CA-FE09-4207-ABD6-978FB4F4299D}" destId="{DDFBE217-FE9F-4D7C-BAFC-99135BE178E0}" srcOrd="0" destOrd="3" presId="urn:microsoft.com/office/officeart/2005/8/layout/chevron2"/>
    <dgm:cxn modelId="{59367D6C-9A36-42EA-920D-6B300ACDFA7A}" srcId="{4FDB1EB2-1077-4D1C-B9EB-935A125A97D6}" destId="{0CD176E7-8791-4921-BB85-849B8C184957}" srcOrd="4" destOrd="0" parTransId="{1599B83B-8E4E-4EC4-8690-074AEA273AFA}" sibTransId="{EF167E63-3897-4575-A4D9-D3A2980A11F8}"/>
    <dgm:cxn modelId="{4B30916F-47DE-466C-A2AF-5EB5E5CAD889}" srcId="{4FDB1EB2-1077-4D1C-B9EB-935A125A97D6}" destId="{737F1007-0C5F-4C71-81B5-DB2FEBDE0B59}" srcOrd="0" destOrd="0" parTransId="{52601FA7-EE3A-4AE9-B368-2F2C2E204B7D}" sibTransId="{CF6DFD5C-CB16-4FBE-B0DE-5B83129DA8AA}"/>
    <dgm:cxn modelId="{D0A44472-C6D0-4625-BA8E-9F275ADE64C2}" srcId="{4FDB1EB2-1077-4D1C-B9EB-935A125A97D6}" destId="{6E8547CA-FE09-4207-ABD6-978FB4F4299D}" srcOrd="3" destOrd="0" parTransId="{4CA50B0F-6A13-4827-8531-0E5813963386}" sibTransId="{EEE34456-5D58-4BBC-B666-63C1E738AF40}"/>
    <dgm:cxn modelId="{FF1F4972-9D11-4B35-BB2A-970DE21DB0EA}" type="presOf" srcId="{15D2E95A-1414-4622-AB3E-668E5002D71E}" destId="{DBC4E0B9-A9D2-4565-BA38-3472139CD8E9}" srcOrd="0" destOrd="0" presId="urn:microsoft.com/office/officeart/2005/8/layout/chevron2"/>
    <dgm:cxn modelId="{E6B14477-5358-4B04-B5A4-E6B48F8ED75F}" type="presOf" srcId="{7B745096-1686-46BC-B087-F56E529072A7}" destId="{DDFBE217-FE9F-4D7C-BAFC-99135BE178E0}" srcOrd="0" destOrd="1" presId="urn:microsoft.com/office/officeart/2005/8/layout/chevron2"/>
    <dgm:cxn modelId="{C5AF0A7A-F061-400C-864F-C339890F728E}" type="presOf" srcId="{E05CF0D2-44A5-4F05-BC46-49B0F5C6D19A}" destId="{DDFBE217-FE9F-4D7C-BAFC-99135BE178E0}" srcOrd="0" destOrd="5" presId="urn:microsoft.com/office/officeart/2005/8/layout/chevron2"/>
    <dgm:cxn modelId="{FA217880-F312-4492-B0F1-28B05AAAD63B}" type="presOf" srcId="{92238C71-5DB8-499C-BCD1-AF8F9FA455E0}" destId="{DDFBE217-FE9F-4D7C-BAFC-99135BE178E0}" srcOrd="0" destOrd="2" presId="urn:microsoft.com/office/officeart/2005/8/layout/chevron2"/>
    <dgm:cxn modelId="{4F842783-99FE-4CF0-9345-71C0E333E871}" srcId="{4FDB1EB2-1077-4D1C-B9EB-935A125A97D6}" destId="{92238C71-5DB8-499C-BCD1-AF8F9FA455E0}" srcOrd="2" destOrd="0" parTransId="{F255F9BB-DED2-4F35-B184-BD5F783EA8AD}" sibTransId="{093C60F8-92A9-461B-AD1F-A35A799D92D2}"/>
    <dgm:cxn modelId="{D706838A-6FD9-40FA-803F-1DCCBA9C6FBB}" type="presOf" srcId="{B72015AB-CD7F-4337-9B80-617E462E1821}" destId="{F12612EA-EC22-41D5-BAA8-2881CCE9254D}" srcOrd="0" destOrd="1" presId="urn:microsoft.com/office/officeart/2005/8/layout/chevron2"/>
    <dgm:cxn modelId="{5227578F-4C24-4B5D-9111-986BFD932D34}" type="presOf" srcId="{0F8AEAFC-FF7F-4ADC-A8E7-6823E9E5A409}" destId="{F1B35E79-6157-4A0D-8FDB-CA0CFE695585}" srcOrd="0" destOrd="0" presId="urn:microsoft.com/office/officeart/2005/8/layout/chevron2"/>
    <dgm:cxn modelId="{E5229ABE-AAE4-4035-9A11-6C22BCD4D6B4}" srcId="{313C2D9F-9863-4C59-9D57-4B81944D157A}" destId="{B3D65497-C8AD-47C6-98D7-91467635858A}" srcOrd="0" destOrd="0" parTransId="{A1314045-FD4A-4515-906D-EB3D589C735D}" sibTransId="{70343F6A-4FA6-47C7-B8BD-A125C55525E5}"/>
    <dgm:cxn modelId="{12A5F8CE-D6BB-45A4-BEBB-E4383C6C89E3}" srcId="{5918BCBB-D022-43F8-BEE9-D7353509CCA9}" destId="{313C2D9F-9863-4C59-9D57-4B81944D157A}" srcOrd="0" destOrd="0" parTransId="{A43C9EB0-9945-4034-AABF-9A4251CE1600}" sibTransId="{5C11BD7C-8B45-422A-B678-70BC6EA679E9}"/>
    <dgm:cxn modelId="{5A4C2AD0-6280-47D6-AE00-8627438F98B2}" type="presOf" srcId="{737F1007-0C5F-4C71-81B5-DB2FEBDE0B59}" destId="{DDFBE217-FE9F-4D7C-BAFC-99135BE178E0}" srcOrd="0" destOrd="0" presId="urn:microsoft.com/office/officeart/2005/8/layout/chevron2"/>
    <dgm:cxn modelId="{916B39E0-C159-42E1-AFF1-D884702BD47C}" srcId="{4FDB1EB2-1077-4D1C-B9EB-935A125A97D6}" destId="{7B745096-1686-46BC-B087-F56E529072A7}" srcOrd="1" destOrd="0" parTransId="{1B2DEE7A-6BC4-405B-A777-C3B3E069FAB8}" sibTransId="{710AB34A-0463-4141-B156-E54EF393BB00}"/>
    <dgm:cxn modelId="{67A6FDF9-A850-4FF1-90BA-6C0AA3DAC413}" type="presOf" srcId="{5918BCBB-D022-43F8-BEE9-D7353509CCA9}" destId="{8E52A329-D797-41F5-8355-8A7872F86838}" srcOrd="0" destOrd="0" presId="urn:microsoft.com/office/officeart/2005/8/layout/chevron2"/>
    <dgm:cxn modelId="{BFB595FC-40BB-4593-8D3F-5A56EDDF4159}" type="presOf" srcId="{4FDB1EB2-1077-4D1C-B9EB-935A125A97D6}" destId="{3CBB447F-31E0-495A-8C59-C855FFD355C0}" srcOrd="0" destOrd="0" presId="urn:microsoft.com/office/officeart/2005/8/layout/chevron2"/>
    <dgm:cxn modelId="{A201C9FC-0C91-426F-8858-FBD94B384940}" type="presOf" srcId="{313C2D9F-9863-4C59-9D57-4B81944D157A}" destId="{E447EECE-973F-4D0B-8A34-32088AFB7FCB}" srcOrd="0" destOrd="0" presId="urn:microsoft.com/office/officeart/2005/8/layout/chevron2"/>
    <dgm:cxn modelId="{5F8AF9CA-B05F-4F62-8B66-AE056BB7495F}" type="presParOf" srcId="{8E52A329-D797-41F5-8355-8A7872F86838}" destId="{C6771DAB-6EB6-467C-9C50-73BCFE8EFCE2}" srcOrd="0" destOrd="0" presId="urn:microsoft.com/office/officeart/2005/8/layout/chevron2"/>
    <dgm:cxn modelId="{5DE0ED5C-2FBB-4777-A7C6-DE9B53228061}" type="presParOf" srcId="{C6771DAB-6EB6-467C-9C50-73BCFE8EFCE2}" destId="{E447EECE-973F-4D0B-8A34-32088AFB7FCB}" srcOrd="0" destOrd="0" presId="urn:microsoft.com/office/officeart/2005/8/layout/chevron2"/>
    <dgm:cxn modelId="{3374ADED-98D5-4CA2-A4BC-1542D9A3D9D2}" type="presParOf" srcId="{C6771DAB-6EB6-467C-9C50-73BCFE8EFCE2}" destId="{F12612EA-EC22-41D5-BAA8-2881CCE9254D}" srcOrd="1" destOrd="0" presId="urn:microsoft.com/office/officeart/2005/8/layout/chevron2"/>
    <dgm:cxn modelId="{89C82E54-9553-4C04-825F-7A6642D80EC9}" type="presParOf" srcId="{8E52A329-D797-41F5-8355-8A7872F86838}" destId="{C193D237-E0F5-4889-8729-94105D79A3CC}" srcOrd="1" destOrd="0" presId="urn:microsoft.com/office/officeart/2005/8/layout/chevron2"/>
    <dgm:cxn modelId="{9CA67375-7909-48A4-A179-A895A88E4E90}" type="presParOf" srcId="{8E52A329-D797-41F5-8355-8A7872F86838}" destId="{A76B692B-4764-4F51-9CE6-3C7C31E3B5D7}" srcOrd="2" destOrd="0" presId="urn:microsoft.com/office/officeart/2005/8/layout/chevron2"/>
    <dgm:cxn modelId="{54F5E948-14FC-4AF3-8103-018CAE753104}" type="presParOf" srcId="{A76B692B-4764-4F51-9CE6-3C7C31E3B5D7}" destId="{3CBB447F-31E0-495A-8C59-C855FFD355C0}" srcOrd="0" destOrd="0" presId="urn:microsoft.com/office/officeart/2005/8/layout/chevron2"/>
    <dgm:cxn modelId="{C5052D01-B97C-46FD-98D6-5761751D5724}" type="presParOf" srcId="{A76B692B-4764-4F51-9CE6-3C7C31E3B5D7}" destId="{DDFBE217-FE9F-4D7C-BAFC-99135BE178E0}" srcOrd="1" destOrd="0" presId="urn:microsoft.com/office/officeart/2005/8/layout/chevron2"/>
    <dgm:cxn modelId="{05A30200-0D75-4FE3-B892-9DE1AB166719}" type="presParOf" srcId="{8E52A329-D797-41F5-8355-8A7872F86838}" destId="{050E09C5-3662-4EB3-84AE-A6C59115342D}" srcOrd="3" destOrd="0" presId="urn:microsoft.com/office/officeart/2005/8/layout/chevron2"/>
    <dgm:cxn modelId="{6B964857-8DEA-4A6A-93C7-F1CA6E6088DD}" type="presParOf" srcId="{8E52A329-D797-41F5-8355-8A7872F86838}" destId="{E2DB6ACC-64FA-4932-9AE7-7793AF1BC537}" srcOrd="4" destOrd="0" presId="urn:microsoft.com/office/officeart/2005/8/layout/chevron2"/>
    <dgm:cxn modelId="{8CC3C0E9-3439-4F0E-B5CD-B9B5F91AE298}" type="presParOf" srcId="{E2DB6ACC-64FA-4932-9AE7-7793AF1BC537}" destId="{DBC4E0B9-A9D2-4565-BA38-3472139CD8E9}" srcOrd="0" destOrd="0" presId="urn:microsoft.com/office/officeart/2005/8/layout/chevron2"/>
    <dgm:cxn modelId="{7C058139-619B-4F53-BDE1-A11831317CF1}" type="presParOf" srcId="{E2DB6ACC-64FA-4932-9AE7-7793AF1BC537}" destId="{F1B35E79-6157-4A0D-8FDB-CA0CFE69558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pt>
    <dgm:pt modelId="{AE5C2FCA-FDD5-4954-A971-9496AD676C64}">
      <dgm:prSet phldrT="[Testo]"/>
      <dgm:spPr/>
      <dgm:t>
        <a:bodyPr/>
        <a:lstStyle/>
        <a:p>
          <a:r>
            <a:rPr lang="it-IT" dirty="0"/>
            <a:t>La U.O. Accoglienza, Mobilità e Studenti Internazionali riceve l’estratto della delibera del </a:t>
          </a:r>
          <a:r>
            <a:rPr lang="it-IT" dirty="0" err="1"/>
            <a:t>CdD</a:t>
          </a:r>
          <a:endParaRPr lang="it-IT" dirty="0"/>
        </a:p>
      </dgm:t>
    </dgm:pt>
    <dgm:pt modelId="{ECB7297B-564A-4F02-8A38-522F31E73F23}" type="parTrans" cxnId="{158701CE-B136-4839-9F97-C8AB01762C9F}">
      <dgm:prSet/>
      <dgm:spPr/>
      <dgm:t>
        <a:bodyPr/>
        <a:lstStyle/>
        <a:p>
          <a:endParaRPr lang="it-IT"/>
        </a:p>
      </dgm:t>
    </dgm:pt>
    <dgm:pt modelId="{C33D4EAB-5FAF-4B7A-AF7A-26ACCF838662}" type="sibTrans" cxnId="{158701CE-B136-4839-9F97-C8AB01762C9F}">
      <dgm:prSet/>
      <dgm:spPr/>
      <dgm:t>
        <a:bodyPr/>
        <a:lstStyle/>
        <a:p>
          <a:endParaRPr lang="it-IT"/>
        </a:p>
      </dgm:t>
    </dgm:pt>
    <dgm:pt modelId="{D3593AEC-DED3-4612-81CF-141D23C62D1D}">
      <dgm:prSet phldrT="[Testo]"/>
      <dgm:spPr/>
      <dgm:t>
        <a:bodyPr/>
        <a:lstStyle/>
        <a:p>
          <a:r>
            <a:rPr lang="it-IT" dirty="0"/>
            <a:t>Il </a:t>
          </a:r>
          <a:r>
            <a:rPr lang="it-IT" b="1" dirty="0"/>
            <a:t>docente</a:t>
          </a:r>
          <a:r>
            <a:rPr lang="it-IT" dirty="0"/>
            <a:t> coordinatore avvia, in collaborazione con l’Ateneo partner coordinatore del BIP, la programmazione delle attività, finalizza il programma di studi ed organizza il periodo in presenza (servizi, alloggi, aule, materiale didattico, </a:t>
          </a:r>
          <a:r>
            <a:rPr lang="it-IT" dirty="0" err="1"/>
            <a:t>ecc</a:t>
          </a:r>
          <a:r>
            <a:rPr lang="it-IT" dirty="0"/>
            <a:t>).</a:t>
          </a:r>
          <a:br>
            <a:rPr lang="it-IT" dirty="0"/>
          </a:br>
          <a:r>
            <a:rPr lang="it-IT" dirty="0"/>
            <a:t>Per supporto:</a:t>
          </a:r>
          <a:br>
            <a:rPr lang="it-IT" dirty="0"/>
          </a:br>
          <a:r>
            <a:rPr lang="it-IT" dirty="0"/>
            <a:t>-aspetti amministrativi: bip@unipr.it</a:t>
          </a:r>
          <a:br>
            <a:rPr lang="it-IT" dirty="0"/>
          </a:br>
          <a:r>
            <a:rPr lang="it-IT" dirty="0"/>
            <a:t>-alloggi (se il BIP si svolge a Parma): welcome@unipr.it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3810E291-0AAB-44C2-8288-C36AC0760A80}">
      <dgm:prSet phldrT="[Testo]"/>
      <dgm:spPr/>
      <dgm:t>
        <a:bodyPr/>
        <a:lstStyle/>
        <a:p>
          <a:r>
            <a:rPr lang="it-IT" dirty="0"/>
            <a:t>Il </a:t>
          </a:r>
          <a:r>
            <a:rPr lang="it-IT" b="1" dirty="0"/>
            <a:t>docente</a:t>
          </a:r>
          <a:r>
            <a:rPr lang="it-IT" dirty="0"/>
            <a:t> concorda con i partner le modalità di reclutamento degli studenti (bando di selezione).</a:t>
          </a:r>
        </a:p>
      </dgm:t>
    </dgm:pt>
    <dgm:pt modelId="{B2726312-3ABD-42BE-9418-561A02DEC15D}" type="parTrans" cxnId="{181EAA84-E695-4DA2-917E-A26D188F3FCE}">
      <dgm:prSet/>
      <dgm:spPr/>
      <dgm:t>
        <a:bodyPr/>
        <a:lstStyle/>
        <a:p>
          <a:endParaRPr lang="it-IT"/>
        </a:p>
      </dgm:t>
    </dgm:pt>
    <dgm:pt modelId="{CFBD828F-153E-4384-AC57-9F494536BA9E}" type="sibTrans" cxnId="{181EAA84-E695-4DA2-917E-A26D188F3FCE}">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9B66A036-89EC-4F0A-85DE-CB90E5FED76E}" type="pres">
      <dgm:prSet presAssocID="{AE5C2FCA-FDD5-4954-A971-9496AD676C64}" presName="node" presStyleLbl="node1" presStyleIdx="0" presStyleCnt="3" custScaleX="87716" custScaleY="109803" custLinFactNeighborX="-113" custLinFactNeighborY="1012">
        <dgm:presLayoutVars>
          <dgm:bulletEnabled val="1"/>
        </dgm:presLayoutVars>
      </dgm:prSet>
      <dgm:spPr/>
    </dgm:pt>
    <dgm:pt modelId="{F5FFC73C-8AC3-47CB-B86B-42DDA215BE1F}" type="pres">
      <dgm:prSet presAssocID="{C33D4EAB-5FAF-4B7A-AF7A-26ACCF838662}" presName="sibTrans" presStyleLbl="sibTrans2D1" presStyleIdx="0" presStyleCnt="2"/>
      <dgm:spPr/>
    </dgm:pt>
    <dgm:pt modelId="{0D6D8B0A-EFE7-44E3-978C-9A5188ABE2CD}" type="pres">
      <dgm:prSet presAssocID="{C33D4EAB-5FAF-4B7A-AF7A-26ACCF838662}" presName="connectorText" presStyleLbl="sibTrans2D1" presStyleIdx="0" presStyleCnt="2"/>
      <dgm:spPr/>
    </dgm:pt>
    <dgm:pt modelId="{E1A2558A-B975-46F6-A562-2115B2B67DDE}" type="pres">
      <dgm:prSet presAssocID="{D3593AEC-DED3-4612-81CF-141D23C62D1D}" presName="node" presStyleLbl="node1" presStyleIdx="1" presStyleCnt="3" custScaleX="112241" custScaleY="112342" custLinFactNeighborX="-37" custLinFactNeighborY="825">
        <dgm:presLayoutVars>
          <dgm:bulletEnabled val="1"/>
        </dgm:presLayoutVars>
      </dgm:prSet>
      <dgm:spPr/>
    </dgm:pt>
    <dgm:pt modelId="{DB929304-49F2-4EA7-A0BB-2D9DFAF21FCE}" type="pres">
      <dgm:prSet presAssocID="{9957161C-8EB2-4162-8B90-D97A840B59D8}" presName="sibTrans" presStyleLbl="sibTrans2D1" presStyleIdx="1" presStyleCnt="2"/>
      <dgm:spPr/>
    </dgm:pt>
    <dgm:pt modelId="{3AD1829E-BACC-40DF-9C4C-1A17C34EFDA7}" type="pres">
      <dgm:prSet presAssocID="{9957161C-8EB2-4162-8B90-D97A840B59D8}" presName="connectorText" presStyleLbl="sibTrans2D1" presStyleIdx="1" presStyleCnt="2"/>
      <dgm:spPr/>
    </dgm:pt>
    <dgm:pt modelId="{16A22790-0347-4631-9C57-227974B26D65}" type="pres">
      <dgm:prSet presAssocID="{3810E291-0AAB-44C2-8288-C36AC0760A80}" presName="node" presStyleLbl="node1" presStyleIdx="2" presStyleCnt="3" custScaleX="84805" custScaleY="106480" custLinFactNeighborY="1435">
        <dgm:presLayoutVars>
          <dgm:bulletEnabled val="1"/>
        </dgm:presLayoutVars>
      </dgm:prSet>
      <dgm:spPr/>
    </dgm:pt>
  </dgm:ptLst>
  <dgm:cxnLst>
    <dgm:cxn modelId="{B0CEDB3B-F1CD-483C-979A-A6E22EBC828C}" srcId="{D81F06D9-D2CD-48D3-BD54-930D26B7ECD4}" destId="{D3593AEC-DED3-4612-81CF-141D23C62D1D}" srcOrd="1" destOrd="0" parTransId="{95F55387-906D-44D5-A7BC-77C745C6D4C7}" sibTransId="{9957161C-8EB2-4162-8B90-D97A840B59D8}"/>
    <dgm:cxn modelId="{98887246-CD19-4E27-A384-E44FFD0FA6F5}" type="presOf" srcId="{AE5C2FCA-FDD5-4954-A971-9496AD676C64}" destId="{9B66A036-89EC-4F0A-85DE-CB90E5FED76E}" srcOrd="0" destOrd="0" presId="urn:microsoft.com/office/officeart/2005/8/layout/process1"/>
    <dgm:cxn modelId="{C061616D-783E-4720-AA0E-8A23387C2332}" type="presOf" srcId="{D3593AEC-DED3-4612-81CF-141D23C62D1D}" destId="{E1A2558A-B975-46F6-A562-2115B2B67DDE}" srcOrd="0" destOrd="0" presId="urn:microsoft.com/office/officeart/2005/8/layout/process1"/>
    <dgm:cxn modelId="{411A7470-7854-4ED4-9B49-711F629FA522}" type="presOf" srcId="{9957161C-8EB2-4162-8B90-D97A840B59D8}" destId="{3AD1829E-BACC-40DF-9C4C-1A17C34EFDA7}" srcOrd="1" destOrd="0" presId="urn:microsoft.com/office/officeart/2005/8/layout/process1"/>
    <dgm:cxn modelId="{181EAA84-E695-4DA2-917E-A26D188F3FCE}" srcId="{D81F06D9-D2CD-48D3-BD54-930D26B7ECD4}" destId="{3810E291-0AAB-44C2-8288-C36AC0760A80}" srcOrd="2" destOrd="0" parTransId="{B2726312-3ABD-42BE-9418-561A02DEC15D}" sibTransId="{CFBD828F-153E-4384-AC57-9F494536BA9E}"/>
    <dgm:cxn modelId="{819E0A8A-7BD2-4C54-8BC2-D4F9E33DD918}" type="presOf" srcId="{D81F06D9-D2CD-48D3-BD54-930D26B7ECD4}" destId="{7844A078-143F-4D1D-AE6F-5C5432407540}" srcOrd="0" destOrd="0" presId="urn:microsoft.com/office/officeart/2005/8/layout/process1"/>
    <dgm:cxn modelId="{0926E496-D07D-4BC1-90A8-8B5032CB00EC}" type="presOf" srcId="{3810E291-0AAB-44C2-8288-C36AC0760A80}" destId="{16A22790-0347-4631-9C57-227974B26D65}" srcOrd="0" destOrd="0" presId="urn:microsoft.com/office/officeart/2005/8/layout/process1"/>
    <dgm:cxn modelId="{B882CBAB-3CD9-46C3-A0B8-A6BD455FBBCE}" type="presOf" srcId="{9957161C-8EB2-4162-8B90-D97A840B59D8}" destId="{DB929304-49F2-4EA7-A0BB-2D9DFAF21FCE}" srcOrd="0" destOrd="0" presId="urn:microsoft.com/office/officeart/2005/8/layout/process1"/>
    <dgm:cxn modelId="{4575F5CC-1D87-48DA-9367-ED6E9BB0BC69}" type="presOf" srcId="{C33D4EAB-5FAF-4B7A-AF7A-26ACCF838662}" destId="{0D6D8B0A-EFE7-44E3-978C-9A5188ABE2CD}" srcOrd="1" destOrd="0" presId="urn:microsoft.com/office/officeart/2005/8/layout/process1"/>
    <dgm:cxn modelId="{158701CE-B136-4839-9F97-C8AB01762C9F}" srcId="{D81F06D9-D2CD-48D3-BD54-930D26B7ECD4}" destId="{AE5C2FCA-FDD5-4954-A971-9496AD676C64}" srcOrd="0" destOrd="0" parTransId="{ECB7297B-564A-4F02-8A38-522F31E73F23}" sibTransId="{C33D4EAB-5FAF-4B7A-AF7A-26ACCF838662}"/>
    <dgm:cxn modelId="{43E293E9-5631-4486-8981-1347F27AFC97}" type="presOf" srcId="{C33D4EAB-5FAF-4B7A-AF7A-26ACCF838662}" destId="{F5FFC73C-8AC3-47CB-B86B-42DDA215BE1F}" srcOrd="0" destOrd="0" presId="urn:microsoft.com/office/officeart/2005/8/layout/process1"/>
    <dgm:cxn modelId="{61BC077C-13AF-4D93-B1C4-03783F93C367}" type="presParOf" srcId="{7844A078-143F-4D1D-AE6F-5C5432407540}" destId="{9B66A036-89EC-4F0A-85DE-CB90E5FED76E}" srcOrd="0" destOrd="0" presId="urn:microsoft.com/office/officeart/2005/8/layout/process1"/>
    <dgm:cxn modelId="{9AD586EB-721A-456A-9143-656C99D56325}" type="presParOf" srcId="{7844A078-143F-4D1D-AE6F-5C5432407540}" destId="{F5FFC73C-8AC3-47CB-B86B-42DDA215BE1F}" srcOrd="1" destOrd="0" presId="urn:microsoft.com/office/officeart/2005/8/layout/process1"/>
    <dgm:cxn modelId="{A102A52F-0AB5-4549-996E-540DBE1E5029}" type="presParOf" srcId="{F5FFC73C-8AC3-47CB-B86B-42DDA215BE1F}" destId="{0D6D8B0A-EFE7-44E3-978C-9A5188ABE2CD}" srcOrd="0" destOrd="0" presId="urn:microsoft.com/office/officeart/2005/8/layout/process1"/>
    <dgm:cxn modelId="{017D9641-9BBF-4CA1-BB4F-DB9F79D36CC2}" type="presParOf" srcId="{7844A078-143F-4D1D-AE6F-5C5432407540}" destId="{E1A2558A-B975-46F6-A562-2115B2B67DDE}" srcOrd="2" destOrd="0" presId="urn:microsoft.com/office/officeart/2005/8/layout/process1"/>
    <dgm:cxn modelId="{672E4A89-4B3F-412C-BF70-518E3C1BBB61}" type="presParOf" srcId="{7844A078-143F-4D1D-AE6F-5C5432407540}" destId="{DB929304-49F2-4EA7-A0BB-2D9DFAF21FCE}" srcOrd="3" destOrd="0" presId="urn:microsoft.com/office/officeart/2005/8/layout/process1"/>
    <dgm:cxn modelId="{BECC9F2C-E104-452C-B886-F4C5C74B7627}" type="presParOf" srcId="{DB929304-49F2-4EA7-A0BB-2D9DFAF21FCE}" destId="{3AD1829E-BACC-40DF-9C4C-1A17C34EFDA7}" srcOrd="0" destOrd="0" presId="urn:microsoft.com/office/officeart/2005/8/layout/process1"/>
    <dgm:cxn modelId="{A2F1B067-520F-470E-B170-9334EEEDF1A2}" type="presParOf" srcId="{7844A078-143F-4D1D-AE6F-5C5432407540}" destId="{16A22790-0347-4631-9C57-227974B26D6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it-IT"/>
        </a:p>
      </dgm:t>
    </dgm:pt>
    <dgm:pt modelId="{D3593AEC-DED3-4612-81CF-141D23C62D1D}">
      <dgm:prSet phldrT="[Testo]"/>
      <dgm:spPr/>
      <dgm:t>
        <a:bodyPr/>
        <a:lstStyle/>
        <a:p>
          <a:r>
            <a:rPr lang="it-IT" dirty="0"/>
            <a:t>Il Dipartimento, in accordo con il docente coordinatore, pubblica il bando per la selezione degli studenti e gestisce le procedure di selezione. In questa fase la U.O. Accoglienza, Mobilità e Studenti Internazionali è a disposizione per eventuali necessità di supporto (bip@unipr.it).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E1A2558A-B975-46F6-A562-2115B2B67DDE}" type="pres">
      <dgm:prSet presAssocID="{D3593AEC-DED3-4612-81CF-141D23C62D1D}" presName="node" presStyleLbl="node1" presStyleIdx="0" presStyleCnt="1" custScaleX="72797" custScaleY="35069" custLinFactNeighborX="-1149" custLinFactNeighborY="20926">
        <dgm:presLayoutVars>
          <dgm:bulletEnabled val="1"/>
        </dgm:presLayoutVars>
      </dgm:prSet>
      <dgm:spPr/>
    </dgm:pt>
  </dgm:ptLst>
  <dgm:cxnLst>
    <dgm:cxn modelId="{B0CEDB3B-F1CD-483C-979A-A6E22EBC828C}" srcId="{D81F06D9-D2CD-48D3-BD54-930D26B7ECD4}" destId="{D3593AEC-DED3-4612-81CF-141D23C62D1D}" srcOrd="0" destOrd="0" parTransId="{95F55387-906D-44D5-A7BC-77C745C6D4C7}" sibTransId="{9957161C-8EB2-4162-8B90-D97A840B59D8}"/>
    <dgm:cxn modelId="{C061616D-783E-4720-AA0E-8A23387C2332}" type="presOf" srcId="{D3593AEC-DED3-4612-81CF-141D23C62D1D}" destId="{E1A2558A-B975-46F6-A562-2115B2B67DDE}" srcOrd="0" destOrd="0" presId="urn:microsoft.com/office/officeart/2005/8/layout/process1"/>
    <dgm:cxn modelId="{819E0A8A-7BD2-4C54-8BC2-D4F9E33DD918}" type="presOf" srcId="{D81F06D9-D2CD-48D3-BD54-930D26B7ECD4}" destId="{7844A078-143F-4D1D-AE6F-5C5432407540}" srcOrd="0" destOrd="0" presId="urn:microsoft.com/office/officeart/2005/8/layout/process1"/>
    <dgm:cxn modelId="{017D9641-9BBF-4CA1-BB4F-DB9F79D36CC2}" type="presParOf" srcId="{7844A078-143F-4D1D-AE6F-5C5432407540}" destId="{E1A2558A-B975-46F6-A562-2115B2B67DDE}" srcOrd="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1">
            <a:lumMod val="40000"/>
            <a:lumOff val="60000"/>
          </a:schemeClr>
        </a:solidFill>
      </dgm:spPr>
      <dgm:t>
        <a:bodyPr/>
        <a:lstStyle/>
        <a:p>
          <a:r>
            <a:rPr lang="it-IT" b="1" dirty="0">
              <a:solidFill>
                <a:schemeClr val="accent1">
                  <a:lumMod val="50000"/>
                </a:schemeClr>
              </a:solidFill>
            </a:rPr>
            <a:t>COMMISSIONE SELEZIONATRICE</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dirty="0"/>
            <a:t>Seleziona i candidati di UNIPR o tutti i candidati (secondo le modalità indicate nel bando e in base agli accordi presi con i partner) e redige il verbale di selezione. </a:t>
          </a:r>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dgm:t>
        <a:bodyPr/>
        <a:lstStyle/>
        <a:p>
          <a:r>
            <a:rPr lang="it-IT" b="1" dirty="0"/>
            <a:t>DIPARTIMENTO</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custT="1"/>
      <dgm:spPr/>
      <dgm:t>
        <a:bodyPr/>
        <a:lstStyle/>
        <a:p>
          <a:r>
            <a:rPr lang="it-IT" sz="1400" dirty="0"/>
            <a:t>Approva i verbali e le graduatorie, ed invia il provvedimento di approvazione (via Titulus) alla U.O. Accoglienza, Mobilità e Studenti Internazionali e al Presidente della CMI di Dipartimento.</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1EF404B2-64FE-45C2-9C86-B00B93B0ECE2}">
      <dgm:prSet phldrT="[Testo]" custT="1"/>
      <dgm:spPr/>
      <dgm:t>
        <a:bodyPr/>
        <a:lstStyle/>
        <a:p>
          <a:r>
            <a:rPr lang="it-IT" sz="1400" dirty="0"/>
            <a:t>In caso di selezioni effettuate dagli atenei partner</a:t>
          </a:r>
          <a:r>
            <a:rPr lang="it-IT" sz="1400" dirty="0">
              <a:highlight>
                <a:srgbClr val="FFFF00"/>
              </a:highlight>
            </a:rPr>
            <a:t>, è necessario predisporre una comunicazione di presa d’atto delle selezioni effettuate dagli atenei partner.</a:t>
          </a:r>
        </a:p>
      </dgm:t>
    </dgm:pt>
    <dgm:pt modelId="{B51B4426-4417-4B05-99A4-E1099888A747}" type="parTrans" cxnId="{07FBA367-F73A-4197-BD29-391CCC9FBCD5}">
      <dgm:prSet/>
      <dgm:spPr/>
      <dgm:t>
        <a:bodyPr/>
        <a:lstStyle/>
        <a:p>
          <a:endParaRPr lang="it-IT"/>
        </a:p>
      </dgm:t>
    </dgm:pt>
    <dgm:pt modelId="{194200CC-4603-4202-B16F-40DD8458D966}" type="sibTrans" cxnId="{07FBA367-F73A-4197-BD29-391CCC9FBCD5}">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2" custLinFactNeighborX="930" custLinFactNeighborY="-3253">
        <dgm:presLayoutVars>
          <dgm:chMax val="1"/>
          <dgm:bulletEnabled val="1"/>
        </dgm:presLayoutVars>
      </dgm:prSet>
      <dgm:spPr/>
    </dgm:pt>
    <dgm:pt modelId="{BBDD9C5C-16D8-4966-B4B1-C29D79C9537A}" type="pres">
      <dgm:prSet presAssocID="{9A5776F7-46D4-422B-9F4B-24A761F6FE53}" presName="descendantText" presStyleLbl="alignAcc1" presStyleIdx="0" presStyleCnt="2">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2">
        <dgm:presLayoutVars>
          <dgm:chMax val="1"/>
          <dgm:bulletEnabled val="1"/>
        </dgm:presLayoutVars>
      </dgm:prSet>
      <dgm:spPr/>
    </dgm:pt>
    <dgm:pt modelId="{8A109FB5-085F-40AF-809C-286FFC3951E2}" type="pres">
      <dgm:prSet presAssocID="{89F76BAC-D23D-4BCC-BAD3-792C86938EB9}" presName="descendantText" presStyleLbl="alignAcc1" presStyleIdx="1" presStyleCnt="2" custLinFactNeighborX="0" custLinFactNeighborY="1001">
        <dgm:presLayoutVars>
          <dgm:bulletEnabled val="1"/>
        </dgm:presLayoutVars>
      </dgm:prSet>
      <dgm:spPr/>
    </dgm:pt>
  </dgm:ptLst>
  <dgm:cxnLst>
    <dgm:cxn modelId="{3C7FB20C-C627-4888-B09F-20776203586F}" type="presOf" srcId="{1EF404B2-64FE-45C2-9C86-B00B93B0ECE2}" destId="{8A109FB5-085F-40AF-809C-286FFC3951E2}" srcOrd="0" destOrd="1" presId="urn:microsoft.com/office/officeart/2005/8/layout/chevron2"/>
    <dgm:cxn modelId="{4DE63126-C846-4DEA-9B77-9DC86B5A6A84}" srcId="{9A5776F7-46D4-422B-9F4B-24A761F6FE53}" destId="{1F0DFCF2-EA62-48D1-BFA5-08598F1331FB}" srcOrd="0" destOrd="0" parTransId="{A9E56774-30BC-4709-9B2F-4D1F59EDC2F0}" sibTransId="{910E6EA6-740C-4D2B-A6F0-D7267123109A}"/>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07FBA367-F73A-4197-BD29-391CCC9FBCD5}" srcId="{89F76BAC-D23D-4BCC-BAD3-792C86938EB9}" destId="{1EF404B2-64FE-45C2-9C86-B00B93B0ECE2}" srcOrd="1" destOrd="0" parTransId="{B51B4426-4417-4B05-99A4-E1099888A747}" sibTransId="{194200CC-4603-4202-B16F-40DD8458D966}"/>
    <dgm:cxn modelId="{9BE6E99B-3137-4AFC-8D02-AC2D9746B9CE}" srcId="{B21F0700-8C00-49B8-8F26-2638D024117E}" destId="{9A5776F7-46D4-422B-9F4B-24A761F6FE53}" srcOrd="0" destOrd="0" parTransId="{A0555163-FF56-4833-9BA8-65175A528374}" sibTransId="{BF4C47E6-369F-4876-BD3B-3CDFE657CCB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5">
            <a:lumMod val="40000"/>
            <a:lumOff val="60000"/>
          </a:schemeClr>
        </a:solidFill>
      </dgm:spPr>
      <dgm:t>
        <a:bodyPr/>
        <a:lstStyle/>
        <a:p>
          <a:r>
            <a:rPr lang="it-IT" b="1" dirty="0">
              <a:solidFill>
                <a:schemeClr val="bg1"/>
              </a:solidFill>
            </a:rPr>
            <a:t>U.O. Accoglienza</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custT="1"/>
      <dgm:spPr/>
      <dgm:t>
        <a:bodyPr/>
        <a:lstStyle/>
        <a:p>
          <a:r>
            <a:rPr lang="it-IT" sz="1600" b="0" i="0" dirty="0"/>
            <a:t>Fornisce ai partecipanti tutte le istruzioni per l’avvio delle pratiche di mobilità connesse al progetto;</a:t>
          </a:r>
          <a:endParaRPr lang="it-IT" sz="1600" dirty="0"/>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a:solidFill>
          <a:schemeClr val="accent6">
            <a:lumMod val="60000"/>
            <a:lumOff val="40000"/>
          </a:schemeClr>
        </a:solidFill>
      </dgm:spPr>
      <dgm:t>
        <a:bodyPr/>
        <a:lstStyle/>
        <a:p>
          <a:r>
            <a:rPr lang="it-IT" b="1" dirty="0">
              <a:solidFill>
                <a:schemeClr val="accent1">
                  <a:lumMod val="50000"/>
                </a:schemeClr>
              </a:solidFill>
            </a:rPr>
            <a:t>STUDENTE</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custT="1"/>
      <dgm:spPr/>
      <dgm:t>
        <a:bodyPr/>
        <a:lstStyle/>
        <a:p>
          <a:r>
            <a:rPr lang="it-IT" sz="1800" dirty="0"/>
            <a:t>Conferma al Docente coordinatore la partecipazione al progetto nei termini e modalità indicate dal bando (idem per studenti da atenei partner).</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9E88790A-9EA4-4567-A494-4B2469D45639}">
      <dgm:prSet phldrT="[Testo]"/>
      <dgm:spPr>
        <a:solidFill>
          <a:schemeClr val="accent1">
            <a:lumMod val="40000"/>
            <a:lumOff val="60000"/>
          </a:schemeClr>
        </a:solidFill>
      </dgm:spPr>
      <dgm:t>
        <a:bodyPr/>
        <a:lstStyle/>
        <a:p>
          <a:r>
            <a:rPr lang="it-IT" b="1" dirty="0">
              <a:solidFill>
                <a:schemeClr val="accent1">
                  <a:lumMod val="50000"/>
                </a:schemeClr>
              </a:solidFill>
            </a:rPr>
            <a:t>DOCENTE</a:t>
          </a:r>
        </a:p>
      </dgm:t>
    </dgm:pt>
    <dgm:pt modelId="{3292E68F-8D40-491B-8B78-9E155FF2BF20}" type="parTrans" cxnId="{3A00B91B-6D68-40B0-88DE-A8F427E04CCE}">
      <dgm:prSet/>
      <dgm:spPr/>
      <dgm:t>
        <a:bodyPr/>
        <a:lstStyle/>
        <a:p>
          <a:endParaRPr lang="it-IT"/>
        </a:p>
      </dgm:t>
    </dgm:pt>
    <dgm:pt modelId="{53091E86-E7F0-4F33-93FC-2D4DFC325AB2}" type="sibTrans" cxnId="{3A00B91B-6D68-40B0-88DE-A8F427E04CCE}">
      <dgm:prSet/>
      <dgm:spPr/>
      <dgm:t>
        <a:bodyPr/>
        <a:lstStyle/>
        <a:p>
          <a:endParaRPr lang="it-IT"/>
        </a:p>
      </dgm:t>
    </dgm:pt>
    <dgm:pt modelId="{62D51ABD-402E-4A61-958B-F1AA70803F04}">
      <dgm:prSet phldrT="[Testo]" custT="1"/>
      <dgm:spPr/>
      <dgm:t>
        <a:bodyPr/>
        <a:lstStyle/>
        <a:p>
          <a:r>
            <a:rPr lang="it-IT" sz="1600" dirty="0"/>
            <a:t>Fornisce alla U.O. l’elenco definitivo degli studenti che hanno accettato la mobilità.</a:t>
          </a:r>
          <a:endParaRPr lang="it-IT" sz="1200" dirty="0"/>
        </a:p>
      </dgm:t>
    </dgm:pt>
    <dgm:pt modelId="{32D7D3AA-2060-4E11-B4FE-9DBCD4BF96EF}" type="parTrans" cxnId="{26CB02F2-8C67-481F-A45F-1AAED14E96F4}">
      <dgm:prSet/>
      <dgm:spPr/>
      <dgm:t>
        <a:bodyPr/>
        <a:lstStyle/>
        <a:p>
          <a:endParaRPr lang="it-IT"/>
        </a:p>
      </dgm:t>
    </dgm:pt>
    <dgm:pt modelId="{C3BBF3C8-9C32-4C58-9482-958BA3657E64}" type="sibTrans" cxnId="{26CB02F2-8C67-481F-A45F-1AAED14E96F4}">
      <dgm:prSet/>
      <dgm:spPr/>
      <dgm:t>
        <a:bodyPr/>
        <a:lstStyle/>
        <a:p>
          <a:endParaRPr lang="it-IT"/>
        </a:p>
      </dgm:t>
    </dgm:pt>
    <dgm:pt modelId="{63119DEA-A313-40AF-8AA4-EE4411629D31}">
      <dgm:prSet phldrT="[Testo]" custT="1"/>
      <dgm:spPr/>
      <dgm:t>
        <a:bodyPr/>
        <a:lstStyle/>
        <a:p>
          <a:r>
            <a:rPr lang="it-IT" sz="1600" dirty="0"/>
            <a:t>Fornisce </a:t>
          </a:r>
          <a:r>
            <a:rPr lang="it-IT" sz="1600" baseline="0" dirty="0"/>
            <a:t>ai partecipanti i necessari dettagli per la partecipazione al progetto.</a:t>
          </a:r>
          <a:endParaRPr lang="it-IT" sz="1600" dirty="0"/>
        </a:p>
      </dgm:t>
    </dgm:pt>
    <dgm:pt modelId="{12BC733E-C6D8-4E29-A73B-871BE417E191}" type="parTrans" cxnId="{D6251BFC-CBDA-432C-BCC3-AF76226C0762}">
      <dgm:prSet/>
      <dgm:spPr/>
      <dgm:t>
        <a:bodyPr/>
        <a:lstStyle/>
        <a:p>
          <a:endParaRPr lang="it-IT"/>
        </a:p>
      </dgm:t>
    </dgm:pt>
    <dgm:pt modelId="{B6A5F82C-97B6-4931-8C1D-6803DCCFAB62}" type="sibTrans" cxnId="{D6251BFC-CBDA-432C-BCC3-AF76226C0762}">
      <dgm:prSet/>
      <dgm:spPr/>
      <dgm:t>
        <a:bodyPr/>
        <a:lstStyle/>
        <a:p>
          <a:endParaRPr lang="it-IT"/>
        </a:p>
      </dgm:t>
    </dgm:pt>
    <dgm:pt modelId="{39FC29ED-5FBC-4BC4-B2A9-6532284AEB68}">
      <dgm:prSet custT="1"/>
      <dgm:spPr/>
      <dgm:t>
        <a:bodyPr/>
        <a:lstStyle/>
        <a:p>
          <a:r>
            <a:rPr lang="it-IT" sz="1600" b="0" i="0" dirty="0"/>
            <a:t> Predispone la rendicontazione finale del progetto BIP sul portale comunitario «Beneficiary Module», in collaborazione con il docente coordinatore e gli Atenei partner.</a:t>
          </a:r>
        </a:p>
      </dgm:t>
    </dgm:pt>
    <dgm:pt modelId="{C889BBC8-7FFE-49C5-8D38-7B7CF3CA2904}" type="parTrans" cxnId="{5366728A-6AA7-4E50-9296-E56DF38FD341}">
      <dgm:prSet/>
      <dgm:spPr/>
      <dgm:t>
        <a:bodyPr/>
        <a:lstStyle/>
        <a:p>
          <a:endParaRPr lang="it-IT"/>
        </a:p>
      </dgm:t>
    </dgm:pt>
    <dgm:pt modelId="{06A79DAA-6F3E-4442-A816-63B41CFD4DD8}" type="sibTrans" cxnId="{5366728A-6AA7-4E50-9296-E56DF38FD341}">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3" custLinFactY="79853" custLinFactNeighborX="-982" custLinFactNeighborY="100000">
        <dgm:presLayoutVars>
          <dgm:chMax val="1"/>
          <dgm:bulletEnabled val="1"/>
        </dgm:presLayoutVars>
      </dgm:prSet>
      <dgm:spPr/>
    </dgm:pt>
    <dgm:pt modelId="{BBDD9C5C-16D8-4966-B4B1-C29D79C9537A}" type="pres">
      <dgm:prSet presAssocID="{9A5776F7-46D4-422B-9F4B-24A761F6FE53}" presName="descendantText" presStyleLbl="alignAcc1" presStyleIdx="0" presStyleCnt="3" custLinFactY="100000" custLinFactNeighborX="0" custLinFactNeighborY="162910">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3" custLinFactNeighborX="0" custLinFactNeighborY="-69973">
        <dgm:presLayoutVars>
          <dgm:chMax val="1"/>
          <dgm:bulletEnabled val="1"/>
        </dgm:presLayoutVars>
      </dgm:prSet>
      <dgm:spPr/>
    </dgm:pt>
    <dgm:pt modelId="{8A109FB5-085F-40AF-809C-286FFC3951E2}" type="pres">
      <dgm:prSet presAssocID="{89F76BAC-D23D-4BCC-BAD3-792C86938EB9}" presName="descendantText" presStyleLbl="alignAcc1" presStyleIdx="1" presStyleCnt="3" custLinFactY="-7651" custLinFactNeighborX="1847" custLinFactNeighborY="-100000">
        <dgm:presLayoutVars>
          <dgm:bulletEnabled val="1"/>
        </dgm:presLayoutVars>
      </dgm:prSet>
      <dgm:spPr/>
    </dgm:pt>
    <dgm:pt modelId="{F1EAA0D0-0121-420C-B4E1-3B19DEAAB57B}" type="pres">
      <dgm:prSet presAssocID="{6A627C45-D886-4186-8143-42F8BA29F99E}" presName="sp" presStyleCnt="0"/>
      <dgm:spPr/>
    </dgm:pt>
    <dgm:pt modelId="{68A340A4-DE8F-4F41-A2A7-B5DAC7C58EF8}" type="pres">
      <dgm:prSet presAssocID="{9E88790A-9EA4-4567-A494-4B2469D45639}" presName="composite" presStyleCnt="0"/>
      <dgm:spPr/>
    </dgm:pt>
    <dgm:pt modelId="{A2A79D25-FA8C-46CA-9210-DA675C72CAAA}" type="pres">
      <dgm:prSet presAssocID="{9E88790A-9EA4-4567-A494-4B2469D45639}" presName="parentText" presStyleLbl="alignNode1" presStyleIdx="2" presStyleCnt="3" custLinFactNeighborX="-982" custLinFactNeighborY="-76152">
        <dgm:presLayoutVars>
          <dgm:chMax val="1"/>
          <dgm:bulletEnabled val="1"/>
        </dgm:presLayoutVars>
      </dgm:prSet>
      <dgm:spPr/>
    </dgm:pt>
    <dgm:pt modelId="{0FC21E9D-ED4E-4565-A0BF-9E7A47E86B64}" type="pres">
      <dgm:prSet presAssocID="{9E88790A-9EA4-4567-A494-4B2469D45639}" presName="descendantText" presStyleLbl="alignAcc1" presStyleIdx="2" presStyleCnt="3" custLinFactY="-17955" custLinFactNeighborX="-123" custLinFactNeighborY="-100000">
        <dgm:presLayoutVars>
          <dgm:bulletEnabled val="1"/>
        </dgm:presLayoutVars>
      </dgm:prSet>
      <dgm:spPr/>
    </dgm:pt>
  </dgm:ptLst>
  <dgm:cxnLst>
    <dgm:cxn modelId="{3A00B91B-6D68-40B0-88DE-A8F427E04CCE}" srcId="{B21F0700-8C00-49B8-8F26-2638D024117E}" destId="{9E88790A-9EA4-4567-A494-4B2469D45639}" srcOrd="2" destOrd="0" parTransId="{3292E68F-8D40-491B-8B78-9E155FF2BF20}" sibTransId="{53091E86-E7F0-4F33-93FC-2D4DFC325AB2}"/>
    <dgm:cxn modelId="{4DE63126-C846-4DEA-9B77-9DC86B5A6A84}" srcId="{9A5776F7-46D4-422B-9F4B-24A761F6FE53}" destId="{1F0DFCF2-EA62-48D1-BFA5-08598F1331FB}" srcOrd="0" destOrd="0" parTransId="{A9E56774-30BC-4709-9B2F-4D1F59EDC2F0}" sibTransId="{910E6EA6-740C-4D2B-A6F0-D7267123109A}"/>
    <dgm:cxn modelId="{20A1AC26-0389-4392-BDE1-5515FA37BAA9}" type="presOf" srcId="{63119DEA-A313-40AF-8AA4-EE4411629D31}" destId="{0FC21E9D-ED4E-4565-A0BF-9E7A47E86B64}" srcOrd="0" destOrd="1" presId="urn:microsoft.com/office/officeart/2005/8/layout/chevron2"/>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2ACE913B-5E5D-4DA3-8D35-A5C0033881BD}" type="presOf" srcId="{9E88790A-9EA4-4567-A494-4B2469D45639}" destId="{A2A79D25-FA8C-46CA-9210-DA675C72CAAA}" srcOrd="0" destOrd="0" presId="urn:microsoft.com/office/officeart/2005/8/layout/chevron2"/>
    <dgm:cxn modelId="{5366728A-6AA7-4E50-9296-E56DF38FD341}" srcId="{9A5776F7-46D4-422B-9F4B-24A761F6FE53}" destId="{39FC29ED-5FBC-4BC4-B2A9-6532284AEB68}" srcOrd="1" destOrd="0" parTransId="{C889BBC8-7FFE-49C5-8D38-7B7CF3CA2904}" sibTransId="{06A79DAA-6F3E-4442-A816-63B41CFD4DD8}"/>
    <dgm:cxn modelId="{9BE6E99B-3137-4AFC-8D02-AC2D9746B9CE}" srcId="{B21F0700-8C00-49B8-8F26-2638D024117E}" destId="{9A5776F7-46D4-422B-9F4B-24A761F6FE53}" srcOrd="0" destOrd="0" parTransId="{A0555163-FF56-4833-9BA8-65175A528374}" sibTransId="{BF4C47E6-369F-4876-BD3B-3CDFE657CCB2}"/>
    <dgm:cxn modelId="{D5F26FA7-4F4C-4281-98D9-5DA25206FBEA}" type="presOf" srcId="{62D51ABD-402E-4A61-958B-F1AA70803F04}" destId="{0FC21E9D-ED4E-4565-A0BF-9E7A47E86B64}" srcOrd="0" destOrd="0" presId="urn:microsoft.com/office/officeart/2005/8/layout/chevron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26CB02F2-8C67-481F-A45F-1AAED14E96F4}" srcId="{9E88790A-9EA4-4567-A494-4B2469D45639}" destId="{62D51ABD-402E-4A61-958B-F1AA70803F04}" srcOrd="0" destOrd="0" parTransId="{32D7D3AA-2060-4E11-B4FE-9DBCD4BF96EF}" sibTransId="{C3BBF3C8-9C32-4C58-9482-958BA3657E64}"/>
    <dgm:cxn modelId="{3D0410F2-C484-4640-A734-737C1930B93B}" type="presOf" srcId="{39FC29ED-5FBC-4BC4-B2A9-6532284AEB68}" destId="{BBDD9C5C-16D8-4966-B4B1-C29D79C9537A}" srcOrd="0" destOrd="1" presId="urn:microsoft.com/office/officeart/2005/8/layout/chevron2"/>
    <dgm:cxn modelId="{D6251BFC-CBDA-432C-BCC3-AF76226C0762}" srcId="{9E88790A-9EA4-4567-A494-4B2469D45639}" destId="{63119DEA-A313-40AF-8AA4-EE4411629D31}" srcOrd="1" destOrd="0" parTransId="{12BC733E-C6D8-4E29-A73B-871BE417E191}" sibTransId="{B6A5F82C-97B6-4931-8C1D-6803DCCFAB62}"/>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 modelId="{2ECEF176-000B-4D8E-8381-BB1ABE5C7E8F}" type="presParOf" srcId="{B668356E-993C-4505-AF8B-8D08D90656F3}" destId="{F1EAA0D0-0121-420C-B4E1-3B19DEAAB57B}" srcOrd="3" destOrd="0" presId="urn:microsoft.com/office/officeart/2005/8/layout/chevron2"/>
    <dgm:cxn modelId="{1D8D6EBA-644E-4321-91A0-67BD89D61136}" type="presParOf" srcId="{B668356E-993C-4505-AF8B-8D08D90656F3}" destId="{68A340A4-DE8F-4F41-A2A7-B5DAC7C58EF8}" srcOrd="4" destOrd="0" presId="urn:microsoft.com/office/officeart/2005/8/layout/chevron2"/>
    <dgm:cxn modelId="{072D3710-0984-4593-9A5F-532FDBB34CF1}" type="presParOf" srcId="{68A340A4-DE8F-4F41-A2A7-B5DAC7C58EF8}" destId="{A2A79D25-FA8C-46CA-9210-DA675C72CAAA}" srcOrd="0" destOrd="0" presId="urn:microsoft.com/office/officeart/2005/8/layout/chevron2"/>
    <dgm:cxn modelId="{7CBAED47-D7F9-4173-8CA3-9DE27A5F514A}" type="presParOf" srcId="{68A340A4-DE8F-4F41-A2A7-B5DAC7C58EF8}" destId="{0FC21E9D-ED4E-4565-A0BF-9E7A47E86B6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CD94E18-9147-406C-8E2E-9EA2450FC2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D463AE7-699D-4350-A2B4-6D9F5CE0DA77}">
      <dgm:prSet phldrT="[Testo]"/>
      <dgm:spPr/>
      <dgm:t>
        <a:bodyPr/>
        <a:lstStyle/>
        <a:p>
          <a:pPr algn="ctr"/>
          <a:r>
            <a:rPr lang="it-IT" dirty="0"/>
            <a:t>La U.O. Accoglienza, Mobilità e Studenti Internazionali si interfaccia con gli studenti per gli adempimenti amministrativi e le procedure di mobilità. </a:t>
          </a:r>
        </a:p>
      </dgm:t>
    </dgm:pt>
    <dgm:pt modelId="{74A58D93-FA7C-4C13-8DB9-5ED70CF9EC36}" type="parTrans" cxnId="{EEE2B00E-AC91-49B3-9480-52B8F0B37022}">
      <dgm:prSet/>
      <dgm:spPr/>
      <dgm:t>
        <a:bodyPr/>
        <a:lstStyle/>
        <a:p>
          <a:endParaRPr lang="it-IT"/>
        </a:p>
      </dgm:t>
    </dgm:pt>
    <dgm:pt modelId="{861A7490-BA8E-4E1B-9C96-FA1C3D847158}" type="sibTrans" cxnId="{EEE2B00E-AC91-49B3-9480-52B8F0B37022}">
      <dgm:prSet/>
      <dgm:spPr/>
      <dgm:t>
        <a:bodyPr/>
        <a:lstStyle/>
        <a:p>
          <a:endParaRPr lang="it-IT"/>
        </a:p>
      </dgm:t>
    </dgm:pt>
    <dgm:pt modelId="{9C392F77-AD56-4FEC-AB86-7189ACFC4B7E}">
      <dgm:prSet phldrT="[Testo]"/>
      <dgm:spPr/>
      <dgm:t>
        <a:bodyPr/>
        <a:lstStyle/>
        <a:p>
          <a:pPr algn="ctr"/>
          <a:r>
            <a:rPr lang="it-IT" dirty="0"/>
            <a:t>Lato Ateneo Partner: Il docente referente per la firma del L.A. viene individuato dall’Ateneo partner stesso e comunicato al docente coordinatore del BIP.</a:t>
          </a:r>
        </a:p>
      </dgm:t>
    </dgm:pt>
    <dgm:pt modelId="{E5082B79-C1C0-4F43-9E95-6392BC63B636}" type="parTrans" cxnId="{10E9552F-7569-4C4F-A07B-D3F4DA89716B}">
      <dgm:prSet/>
      <dgm:spPr/>
      <dgm:t>
        <a:bodyPr/>
        <a:lstStyle/>
        <a:p>
          <a:endParaRPr lang="it-IT"/>
        </a:p>
      </dgm:t>
    </dgm:pt>
    <dgm:pt modelId="{A4FAD9F2-221B-4EB7-9C28-89F26861838C}" type="sibTrans" cxnId="{10E9552F-7569-4C4F-A07B-D3F4DA89716B}">
      <dgm:prSet/>
      <dgm:spPr/>
      <dgm:t>
        <a:bodyPr/>
        <a:lstStyle/>
        <a:p>
          <a:endParaRPr lang="it-IT"/>
        </a:p>
      </dgm:t>
    </dgm:pt>
    <dgm:pt modelId="{DB40405C-60B6-48C2-971C-F7AC3099B28B}">
      <dgm:prSet phldrT="[Testo]"/>
      <dgm:spPr/>
      <dgm:t>
        <a:bodyPr/>
        <a:lstStyle/>
        <a:p>
          <a:pPr algn="ctr"/>
          <a:r>
            <a:rPr lang="it-IT" dirty="0"/>
            <a:t>Trattandosi di mobilità Erasmus+, è obbligatorio per tutti gli studenti compilare il Learning Agreement (L.A.) sulla piattaforma OLA (</a:t>
          </a:r>
          <a:r>
            <a:rPr lang="it-IT"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dirty="0"/>
            <a:t>).</a:t>
          </a:r>
        </a:p>
      </dgm:t>
    </dgm:pt>
    <dgm:pt modelId="{813D0FDE-C0A1-46AB-B019-3BC4E972091B}" type="parTrans" cxnId="{8846BEDF-F62B-4BC7-8E0D-2FE28E0A8FE3}">
      <dgm:prSet/>
      <dgm:spPr/>
      <dgm:t>
        <a:bodyPr/>
        <a:lstStyle/>
        <a:p>
          <a:endParaRPr lang="it-IT"/>
        </a:p>
      </dgm:t>
    </dgm:pt>
    <dgm:pt modelId="{7314D3A0-F0BA-48E5-919C-F96293F34E02}" type="sibTrans" cxnId="{8846BEDF-F62B-4BC7-8E0D-2FE28E0A8FE3}">
      <dgm:prSet/>
      <dgm:spPr/>
      <dgm:t>
        <a:bodyPr/>
        <a:lstStyle/>
        <a:p>
          <a:endParaRPr lang="it-IT"/>
        </a:p>
      </dgm:t>
    </dgm:pt>
    <dgm:pt modelId="{E715878F-952B-45DC-BD5E-EA57D26BA8C4}">
      <dgm:prSet/>
      <dgm:spPr/>
      <dgm:t>
        <a:bodyPr/>
        <a:lstStyle/>
        <a:p>
          <a:pPr algn="ctr"/>
          <a:r>
            <a:rPr lang="it-IT" dirty="0"/>
            <a:t>Lato UNIPR: Il L.A. può essere firmato </a:t>
          </a:r>
          <a:r>
            <a:rPr lang="it-IT" b="1" dirty="0"/>
            <a:t>solo</a:t>
          </a:r>
          <a:r>
            <a:rPr lang="it-IT" dirty="0"/>
            <a:t> da un docente appartenente alla CMI di Dipartimento. Se il docente coordinatore del BIP non fa parte della CMI di Dipartimento, dovrà contattare il Presidente della CMI di riferimento per individuare il referente per la firma.</a:t>
          </a:r>
        </a:p>
      </dgm:t>
    </dgm:pt>
    <dgm:pt modelId="{BE436D8A-CD28-48A5-832A-6FCF7CBEC309}" type="parTrans" cxnId="{4D583CEC-E475-485C-811C-CC3D8DFCD851}">
      <dgm:prSet/>
      <dgm:spPr/>
      <dgm:t>
        <a:bodyPr/>
        <a:lstStyle/>
        <a:p>
          <a:endParaRPr lang="it-IT"/>
        </a:p>
      </dgm:t>
    </dgm:pt>
    <dgm:pt modelId="{3C89D7F6-7005-4C18-B9B1-5D9589D35E41}" type="sibTrans" cxnId="{4D583CEC-E475-485C-811C-CC3D8DFCD851}">
      <dgm:prSet/>
      <dgm:spPr/>
      <dgm:t>
        <a:bodyPr/>
        <a:lstStyle/>
        <a:p>
          <a:endParaRPr lang="it-IT"/>
        </a:p>
      </dgm:t>
    </dgm:pt>
    <dgm:pt modelId="{10F839E7-CE1D-4268-9EBC-1663F5E93937}" type="pres">
      <dgm:prSet presAssocID="{9CD94E18-9147-406C-8E2E-9EA2450FC260}" presName="linear" presStyleCnt="0">
        <dgm:presLayoutVars>
          <dgm:animLvl val="lvl"/>
          <dgm:resizeHandles val="exact"/>
        </dgm:presLayoutVars>
      </dgm:prSet>
      <dgm:spPr/>
    </dgm:pt>
    <dgm:pt modelId="{00825F6B-AC1C-4913-AB47-8C74147E0EAB}" type="pres">
      <dgm:prSet presAssocID="{8D463AE7-699D-4350-A2B4-6D9F5CE0DA77}" presName="parentText" presStyleLbl="node1" presStyleIdx="0" presStyleCnt="4">
        <dgm:presLayoutVars>
          <dgm:chMax val="0"/>
          <dgm:bulletEnabled val="1"/>
        </dgm:presLayoutVars>
      </dgm:prSet>
      <dgm:spPr/>
    </dgm:pt>
    <dgm:pt modelId="{28CC4D00-9571-4286-988B-A5FDFD5ED35E}" type="pres">
      <dgm:prSet presAssocID="{861A7490-BA8E-4E1B-9C96-FA1C3D847158}" presName="spacer" presStyleCnt="0"/>
      <dgm:spPr/>
    </dgm:pt>
    <dgm:pt modelId="{C879A6BC-9049-45C5-9568-0682BED4CA4E}" type="pres">
      <dgm:prSet presAssocID="{DB40405C-60B6-48C2-971C-F7AC3099B28B}" presName="parentText" presStyleLbl="node1" presStyleIdx="1" presStyleCnt="4" custLinFactY="11363" custLinFactNeighborY="100000">
        <dgm:presLayoutVars>
          <dgm:chMax val="0"/>
          <dgm:bulletEnabled val="1"/>
        </dgm:presLayoutVars>
      </dgm:prSet>
      <dgm:spPr/>
    </dgm:pt>
    <dgm:pt modelId="{388219D4-AD23-4492-A1A2-74226C4CC67A}" type="pres">
      <dgm:prSet presAssocID="{7314D3A0-F0BA-48E5-919C-F96293F34E02}" presName="spacer" presStyleCnt="0"/>
      <dgm:spPr/>
    </dgm:pt>
    <dgm:pt modelId="{449411F6-CA75-42E7-BA3B-32B81A570221}" type="pres">
      <dgm:prSet presAssocID="{E715878F-952B-45DC-BD5E-EA57D26BA8C4}" presName="parentText" presStyleLbl="node1" presStyleIdx="2" presStyleCnt="4" custLinFactY="30626" custLinFactNeighborX="-98" custLinFactNeighborY="100000">
        <dgm:presLayoutVars>
          <dgm:chMax val="0"/>
          <dgm:bulletEnabled val="1"/>
        </dgm:presLayoutVars>
      </dgm:prSet>
      <dgm:spPr/>
    </dgm:pt>
    <dgm:pt modelId="{72A35668-5E78-4EB6-84FE-310B0EAFA57E}" type="pres">
      <dgm:prSet presAssocID="{3C89D7F6-7005-4C18-B9B1-5D9589D35E41}" presName="spacer" presStyleCnt="0"/>
      <dgm:spPr/>
    </dgm:pt>
    <dgm:pt modelId="{8E2838CA-786B-4A69-B2CF-3A491249D70F}" type="pres">
      <dgm:prSet presAssocID="{9C392F77-AD56-4FEC-AB86-7189ACFC4B7E}" presName="parentText" presStyleLbl="node1" presStyleIdx="3" presStyleCnt="4" custLinFactY="155607" custLinFactNeighborX="296" custLinFactNeighborY="200000">
        <dgm:presLayoutVars>
          <dgm:chMax val="0"/>
          <dgm:bulletEnabled val="1"/>
        </dgm:presLayoutVars>
      </dgm:prSet>
      <dgm:spPr/>
    </dgm:pt>
  </dgm:ptLst>
  <dgm:cxnLst>
    <dgm:cxn modelId="{EEE2B00E-AC91-49B3-9480-52B8F0B37022}" srcId="{9CD94E18-9147-406C-8E2E-9EA2450FC260}" destId="{8D463AE7-699D-4350-A2B4-6D9F5CE0DA77}" srcOrd="0" destOrd="0" parTransId="{74A58D93-FA7C-4C13-8DB9-5ED70CF9EC36}" sibTransId="{861A7490-BA8E-4E1B-9C96-FA1C3D847158}"/>
    <dgm:cxn modelId="{343CD41C-0D9B-4413-AAB8-5F224D2A5DE8}" type="presOf" srcId="{9C392F77-AD56-4FEC-AB86-7189ACFC4B7E}" destId="{8E2838CA-786B-4A69-B2CF-3A491249D70F}" srcOrd="0" destOrd="0" presId="urn:microsoft.com/office/officeart/2005/8/layout/vList2"/>
    <dgm:cxn modelId="{10E9552F-7569-4C4F-A07B-D3F4DA89716B}" srcId="{9CD94E18-9147-406C-8E2E-9EA2450FC260}" destId="{9C392F77-AD56-4FEC-AB86-7189ACFC4B7E}" srcOrd="3" destOrd="0" parTransId="{E5082B79-C1C0-4F43-9E95-6392BC63B636}" sibTransId="{A4FAD9F2-221B-4EB7-9C28-89F26861838C}"/>
    <dgm:cxn modelId="{9E50935F-7FD5-4B62-A189-1BF95B9D6447}" type="presOf" srcId="{8D463AE7-699D-4350-A2B4-6D9F5CE0DA77}" destId="{00825F6B-AC1C-4913-AB47-8C74147E0EAB}" srcOrd="0" destOrd="0" presId="urn:microsoft.com/office/officeart/2005/8/layout/vList2"/>
    <dgm:cxn modelId="{7F46E76A-71CF-45EC-ABE9-7A74E86B1EFA}" type="presOf" srcId="{DB40405C-60B6-48C2-971C-F7AC3099B28B}" destId="{C879A6BC-9049-45C5-9568-0682BED4CA4E}" srcOrd="0" destOrd="0" presId="urn:microsoft.com/office/officeart/2005/8/layout/vList2"/>
    <dgm:cxn modelId="{A64514BE-BBDB-44D2-9971-2993037B2DB1}" type="presOf" srcId="{9CD94E18-9147-406C-8E2E-9EA2450FC260}" destId="{10F839E7-CE1D-4268-9EBC-1663F5E93937}" srcOrd="0" destOrd="0" presId="urn:microsoft.com/office/officeart/2005/8/layout/vList2"/>
    <dgm:cxn modelId="{8846BEDF-F62B-4BC7-8E0D-2FE28E0A8FE3}" srcId="{9CD94E18-9147-406C-8E2E-9EA2450FC260}" destId="{DB40405C-60B6-48C2-971C-F7AC3099B28B}" srcOrd="1" destOrd="0" parTransId="{813D0FDE-C0A1-46AB-B019-3BC4E972091B}" sibTransId="{7314D3A0-F0BA-48E5-919C-F96293F34E02}"/>
    <dgm:cxn modelId="{4D583CEC-E475-485C-811C-CC3D8DFCD851}" srcId="{9CD94E18-9147-406C-8E2E-9EA2450FC260}" destId="{E715878F-952B-45DC-BD5E-EA57D26BA8C4}" srcOrd="2" destOrd="0" parTransId="{BE436D8A-CD28-48A5-832A-6FCF7CBEC309}" sibTransId="{3C89D7F6-7005-4C18-B9B1-5D9589D35E41}"/>
    <dgm:cxn modelId="{46E5D5F5-1B6D-4393-BD63-AE66FC1F79C2}" type="presOf" srcId="{E715878F-952B-45DC-BD5E-EA57D26BA8C4}" destId="{449411F6-CA75-42E7-BA3B-32B81A570221}" srcOrd="0" destOrd="0" presId="urn:microsoft.com/office/officeart/2005/8/layout/vList2"/>
    <dgm:cxn modelId="{D530631A-AE79-4F4B-9483-55F5CBD4D843}" type="presParOf" srcId="{10F839E7-CE1D-4268-9EBC-1663F5E93937}" destId="{00825F6B-AC1C-4913-AB47-8C74147E0EAB}" srcOrd="0" destOrd="0" presId="urn:microsoft.com/office/officeart/2005/8/layout/vList2"/>
    <dgm:cxn modelId="{3E7B2863-C443-4F4C-99AB-4B2D1806489C}" type="presParOf" srcId="{10F839E7-CE1D-4268-9EBC-1663F5E93937}" destId="{28CC4D00-9571-4286-988B-A5FDFD5ED35E}" srcOrd="1" destOrd="0" presId="urn:microsoft.com/office/officeart/2005/8/layout/vList2"/>
    <dgm:cxn modelId="{ECB437AE-D51B-491A-9879-4BE2564D3E1D}" type="presParOf" srcId="{10F839E7-CE1D-4268-9EBC-1663F5E93937}" destId="{C879A6BC-9049-45C5-9568-0682BED4CA4E}" srcOrd="2" destOrd="0" presId="urn:microsoft.com/office/officeart/2005/8/layout/vList2"/>
    <dgm:cxn modelId="{F3CA19CE-2DF1-49E2-864A-C28CCE3260CE}" type="presParOf" srcId="{10F839E7-CE1D-4268-9EBC-1663F5E93937}" destId="{388219D4-AD23-4492-A1A2-74226C4CC67A}" srcOrd="3" destOrd="0" presId="urn:microsoft.com/office/officeart/2005/8/layout/vList2"/>
    <dgm:cxn modelId="{D2AB91A6-9880-414C-988C-821FAC8D9204}" type="presParOf" srcId="{10F839E7-CE1D-4268-9EBC-1663F5E93937}" destId="{449411F6-CA75-42E7-BA3B-32B81A570221}" srcOrd="4" destOrd="0" presId="urn:microsoft.com/office/officeart/2005/8/layout/vList2"/>
    <dgm:cxn modelId="{7B09558F-56B8-4277-AF71-90BFCD02B18E}" type="presParOf" srcId="{10F839E7-CE1D-4268-9EBC-1663F5E93937}" destId="{72A35668-5E78-4EB6-84FE-310B0EAFA57E}" srcOrd="5" destOrd="0" presId="urn:microsoft.com/office/officeart/2005/8/layout/vList2"/>
    <dgm:cxn modelId="{615C80F4-5B95-4938-B1C9-AEB6446D8467}" type="presParOf" srcId="{10F839E7-CE1D-4268-9EBC-1663F5E93937}" destId="{8E2838CA-786B-4A69-B2CF-3A491249D70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06993EE-6F18-400D-8B01-5845D068FE32}"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it-IT"/>
        </a:p>
      </dgm:t>
    </dgm:pt>
    <dgm:pt modelId="{0267A5CD-E21E-4905-8338-3235CE5FBEF1}">
      <dgm:prSet phldrT="[Testo]" custT="1"/>
      <dgm:spPr/>
      <dgm:t>
        <a:bodyPr/>
        <a:lstStyle/>
        <a:p>
          <a:r>
            <a:rPr lang="it-IT" sz="2800" b="1" dirty="0"/>
            <a:t>Docente</a:t>
          </a:r>
          <a:endParaRPr lang="it-IT" sz="2400" b="1" dirty="0"/>
        </a:p>
      </dgm:t>
    </dgm:pt>
    <dgm:pt modelId="{284CB7F6-9F9C-4506-8E64-188153723D7E}" type="parTrans" cxnId="{CAC9E733-385C-4F66-8563-F713BEBC15FE}">
      <dgm:prSet/>
      <dgm:spPr/>
      <dgm:t>
        <a:bodyPr/>
        <a:lstStyle/>
        <a:p>
          <a:endParaRPr lang="it-IT"/>
        </a:p>
      </dgm:t>
    </dgm:pt>
    <dgm:pt modelId="{D903DA86-62BA-48D0-B2D2-6F5BF619D0E6}" type="sibTrans" cxnId="{CAC9E733-385C-4F66-8563-F713BEBC15FE}">
      <dgm:prSet/>
      <dgm:spPr/>
      <dgm:t>
        <a:bodyPr/>
        <a:lstStyle/>
        <a:p>
          <a:endParaRPr lang="it-IT"/>
        </a:p>
      </dgm:t>
    </dgm:pt>
    <dgm:pt modelId="{719B7F4D-04A0-4344-9590-F9FC1E2EB481}">
      <dgm:prSet phldrT="[Testo]" custT="1"/>
      <dgm:spPr>
        <a:solidFill>
          <a:schemeClr val="accent1">
            <a:lumMod val="75000"/>
          </a:schemeClr>
        </a:solidFill>
      </dgm:spPr>
      <dgm:t>
        <a:bodyPr/>
        <a:lstStyle/>
        <a:p>
          <a:r>
            <a:rPr lang="it-IT" sz="1400" dirty="0">
              <a:solidFill>
                <a:schemeClr val="bg1"/>
              </a:solidFill>
            </a:rPr>
            <a:t>Se il BIP si svolge a Parma, il docente emette, in collaborazione con la UO Accoglienza, Mobilità e Studenti Internazionali, i certificati di frequenza degli studenti partecipanti;</a:t>
          </a:r>
        </a:p>
      </dgm:t>
    </dgm:pt>
    <dgm:pt modelId="{519B44FA-0EFC-41B1-A271-01886936C4A8}" type="parTrans" cxnId="{BC34DF6D-EB91-40BC-865E-2CC8F29CF057}">
      <dgm:prSet/>
      <dgm:spPr/>
      <dgm:t>
        <a:bodyPr/>
        <a:lstStyle/>
        <a:p>
          <a:endParaRPr lang="it-IT"/>
        </a:p>
      </dgm:t>
    </dgm:pt>
    <dgm:pt modelId="{3AE9AFA7-CCE8-43C7-8730-4BA3B80B7AA3}" type="sibTrans" cxnId="{BC34DF6D-EB91-40BC-865E-2CC8F29CF057}">
      <dgm:prSet/>
      <dgm:spPr/>
      <dgm:t>
        <a:bodyPr/>
        <a:lstStyle/>
        <a:p>
          <a:endParaRPr lang="it-IT"/>
        </a:p>
      </dgm:t>
    </dgm:pt>
    <dgm:pt modelId="{79EA8DEF-6632-40CD-B29E-90ECC085141F}">
      <dgm:prSet phldrT="[Testo]" custT="1"/>
      <dgm:spPr/>
      <dgm:t>
        <a:bodyPr/>
        <a:lstStyle/>
        <a:p>
          <a:r>
            <a:rPr lang="it-IT" sz="1600" b="1" dirty="0"/>
            <a:t>U.O. Accoglienza, Mobilità e Studenti Internazionali</a:t>
          </a:r>
        </a:p>
      </dgm:t>
    </dgm:pt>
    <dgm:pt modelId="{2F15901B-24BF-4D11-9040-C5613B5971F2}" type="parTrans" cxnId="{C396EE2F-9E0B-464C-A6C2-F7EF6C8A06D8}">
      <dgm:prSet/>
      <dgm:spPr/>
      <dgm:t>
        <a:bodyPr/>
        <a:lstStyle/>
        <a:p>
          <a:endParaRPr lang="it-IT"/>
        </a:p>
      </dgm:t>
    </dgm:pt>
    <dgm:pt modelId="{B0B19B5F-28F4-4E73-8350-BEAA49C6D5B2}" type="sibTrans" cxnId="{C396EE2F-9E0B-464C-A6C2-F7EF6C8A06D8}">
      <dgm:prSet/>
      <dgm:spPr/>
      <dgm:t>
        <a:bodyPr/>
        <a:lstStyle/>
        <a:p>
          <a:endParaRPr lang="it-IT"/>
        </a:p>
      </dgm:t>
    </dgm:pt>
    <dgm:pt modelId="{C63B2806-CEA4-4735-BFAA-02B67B8B289F}">
      <dgm:prSet phldrT="[Testo]"/>
      <dgm:spPr>
        <a:solidFill>
          <a:schemeClr val="accent1">
            <a:lumMod val="75000"/>
          </a:schemeClr>
        </a:solidFill>
      </dgm:spPr>
      <dgm:t>
        <a:bodyPr/>
        <a:lstStyle/>
        <a:p>
          <a:r>
            <a:rPr lang="it-IT" dirty="0"/>
            <a:t>Paga il contributo di mobilità agli studenti e ai docenti (se applicabile) partecipanti.</a:t>
          </a:r>
        </a:p>
      </dgm:t>
    </dgm:pt>
    <dgm:pt modelId="{23F00AD4-6688-44ED-BC32-0D083A71C77F}" type="parTrans" cxnId="{BBA14EC3-C10F-4D9D-BAA7-CFECEEF4F072}">
      <dgm:prSet/>
      <dgm:spPr/>
      <dgm:t>
        <a:bodyPr/>
        <a:lstStyle/>
        <a:p>
          <a:endParaRPr lang="it-IT"/>
        </a:p>
      </dgm:t>
    </dgm:pt>
    <dgm:pt modelId="{3D779269-FAA3-4DD2-A5A9-73119742E63A}" type="sibTrans" cxnId="{BBA14EC3-C10F-4D9D-BAA7-CFECEEF4F072}">
      <dgm:prSet/>
      <dgm:spPr/>
      <dgm:t>
        <a:bodyPr/>
        <a:lstStyle/>
        <a:p>
          <a:endParaRPr lang="it-IT"/>
        </a:p>
      </dgm:t>
    </dgm:pt>
    <dgm:pt modelId="{2F7C61DE-4492-4D01-B1B5-4FD441B43B12}">
      <dgm:prSet phldrT="[Testo]" custT="1"/>
      <dgm:spPr/>
      <dgm:t>
        <a:bodyPr/>
        <a:lstStyle/>
        <a:p>
          <a:r>
            <a:rPr lang="it-IT" sz="2400" b="1" dirty="0"/>
            <a:t>CMI di Dipartimento</a:t>
          </a:r>
        </a:p>
      </dgm:t>
    </dgm:pt>
    <dgm:pt modelId="{E1E53EF1-A648-40CD-B640-ED7B61F75ADD}" type="parTrans" cxnId="{86AD20B3-D699-4758-9610-6E267D6ABCF8}">
      <dgm:prSet/>
      <dgm:spPr/>
      <dgm:t>
        <a:bodyPr/>
        <a:lstStyle/>
        <a:p>
          <a:endParaRPr lang="it-IT"/>
        </a:p>
      </dgm:t>
    </dgm:pt>
    <dgm:pt modelId="{997CCDEB-E230-4CC0-A6BA-57ADC23BDAEF}" type="sibTrans" cxnId="{86AD20B3-D699-4758-9610-6E267D6ABCF8}">
      <dgm:prSet/>
      <dgm:spPr/>
      <dgm:t>
        <a:bodyPr/>
        <a:lstStyle/>
        <a:p>
          <a:endParaRPr lang="it-IT"/>
        </a:p>
      </dgm:t>
    </dgm:pt>
    <dgm:pt modelId="{A5B530CB-A6BD-4B35-80F8-273C4DBBB1BB}">
      <dgm:prSet phldrT="[Testo]"/>
      <dgm:spPr>
        <a:solidFill>
          <a:schemeClr val="accent1">
            <a:lumMod val="75000"/>
          </a:schemeClr>
        </a:solidFill>
      </dgm:spPr>
      <dgm:t>
        <a:bodyPr/>
        <a:lstStyle/>
        <a:p>
          <a:r>
            <a:rPr lang="it-IT" dirty="0"/>
            <a:t>Riconosce  i CFU esteri  acquisiti dagli studenti partecipanti e attribuisce il voto in /30 (se applicabile).</a:t>
          </a:r>
        </a:p>
      </dgm:t>
    </dgm:pt>
    <dgm:pt modelId="{AD7A67FB-BD2A-44DC-8D7B-D6BBFC177B4B}" type="parTrans" cxnId="{65D234B4-6D53-4857-A660-EB0F9E296FC9}">
      <dgm:prSet/>
      <dgm:spPr/>
      <dgm:t>
        <a:bodyPr/>
        <a:lstStyle/>
        <a:p>
          <a:endParaRPr lang="it-IT"/>
        </a:p>
      </dgm:t>
    </dgm:pt>
    <dgm:pt modelId="{3E080C9B-BDF5-4625-9FF1-E369CB37B364}" type="sibTrans" cxnId="{65D234B4-6D53-4857-A660-EB0F9E296FC9}">
      <dgm:prSet/>
      <dgm:spPr/>
      <dgm:t>
        <a:bodyPr/>
        <a:lstStyle/>
        <a:p>
          <a:endParaRPr lang="it-IT"/>
        </a:p>
      </dgm:t>
    </dgm:pt>
    <dgm:pt modelId="{76656D60-ADD0-499F-A199-F4B31392360B}">
      <dgm:prSet phldrT="[Testo]" custT="1"/>
      <dgm:spPr>
        <a:noFill/>
      </dgm:spPr>
      <dgm:t>
        <a:bodyPr/>
        <a:lstStyle/>
        <a:p>
          <a:r>
            <a:rPr lang="it-IT" sz="2800" b="1" dirty="0">
              <a:solidFill>
                <a:schemeClr val="tx1"/>
              </a:solidFill>
            </a:rPr>
            <a:t>Studente</a:t>
          </a:r>
        </a:p>
      </dgm:t>
    </dgm:pt>
    <dgm:pt modelId="{129BA043-22AC-42E0-8351-3D30264E05F8}" type="parTrans" cxnId="{C59DE3E8-146F-4127-9B70-2D5C39E602DB}">
      <dgm:prSet/>
      <dgm:spPr/>
      <dgm:t>
        <a:bodyPr/>
        <a:lstStyle/>
        <a:p>
          <a:endParaRPr lang="it-IT"/>
        </a:p>
      </dgm:t>
    </dgm:pt>
    <dgm:pt modelId="{68D6DE02-967E-4229-8F04-DBECA1506A32}" type="sibTrans" cxnId="{C59DE3E8-146F-4127-9B70-2D5C39E602DB}">
      <dgm:prSet/>
      <dgm:spPr/>
      <dgm:t>
        <a:bodyPr/>
        <a:lstStyle/>
        <a:p>
          <a:endParaRPr lang="it-IT"/>
        </a:p>
      </dgm:t>
    </dgm:pt>
    <dgm:pt modelId="{A3238785-1256-4690-A7EA-6A0BC8DF98F1}">
      <dgm:prSet/>
      <dgm:spPr/>
      <dgm:t>
        <a:bodyPr/>
        <a:lstStyle/>
        <a:p>
          <a:r>
            <a:rPr lang="it-IT" dirty="0"/>
            <a:t>Se il BIP non si svolge a Parma, lo studente invia alla UO Accoglienza, Mobilità e Studenti Internazionali il Certificato di Frequenza compilato e firmato dalla sede partner.</a:t>
          </a:r>
        </a:p>
      </dgm:t>
    </dgm:pt>
    <dgm:pt modelId="{8E3F2385-8748-4477-84CE-5A3B1784AE3B}" type="parTrans" cxnId="{FDE41A74-BA2B-41EB-9B13-B5A5EF743693}">
      <dgm:prSet/>
      <dgm:spPr/>
      <dgm:t>
        <a:bodyPr/>
        <a:lstStyle/>
        <a:p>
          <a:endParaRPr lang="it-IT"/>
        </a:p>
      </dgm:t>
    </dgm:pt>
    <dgm:pt modelId="{70177BEF-C791-4F62-A486-E4A2A4589FA0}" type="sibTrans" cxnId="{FDE41A74-BA2B-41EB-9B13-B5A5EF743693}">
      <dgm:prSet/>
      <dgm:spPr/>
      <dgm:t>
        <a:bodyPr/>
        <a:lstStyle/>
        <a:p>
          <a:endParaRPr lang="it-IT"/>
        </a:p>
      </dgm:t>
    </dgm:pt>
    <dgm:pt modelId="{CBD97D74-8D0C-4A9D-ADBA-0EBC445D0696}">
      <dgm:prSet phldrT="[Testo]" custT="1"/>
      <dgm:spPr>
        <a:solidFill>
          <a:schemeClr val="accent1">
            <a:lumMod val="75000"/>
          </a:schemeClr>
        </a:solidFill>
      </dgm:spPr>
      <dgm:t>
        <a:bodyPr/>
        <a:lstStyle/>
        <a:p>
          <a:r>
            <a:rPr lang="it-IT" sz="1400" dirty="0">
              <a:solidFill>
                <a:schemeClr val="bg1"/>
              </a:solidFill>
            </a:rPr>
            <a:t>Condivide con la U.O. eventuale materiale utile alla disseminazione.</a:t>
          </a:r>
        </a:p>
      </dgm:t>
    </dgm:pt>
    <dgm:pt modelId="{789B3CD3-040C-4672-997D-8EE44B8970F7}" type="parTrans" cxnId="{679D1EB8-DD32-4D33-997E-256EB6B50D44}">
      <dgm:prSet/>
      <dgm:spPr/>
      <dgm:t>
        <a:bodyPr/>
        <a:lstStyle/>
        <a:p>
          <a:endParaRPr lang="it-IT"/>
        </a:p>
      </dgm:t>
    </dgm:pt>
    <dgm:pt modelId="{10B371D2-6902-4DC2-B2A7-04C056AE2FAA}" type="sibTrans" cxnId="{679D1EB8-DD32-4D33-997E-256EB6B50D44}">
      <dgm:prSet/>
      <dgm:spPr/>
      <dgm:t>
        <a:bodyPr/>
        <a:lstStyle/>
        <a:p>
          <a:endParaRPr lang="it-IT"/>
        </a:p>
      </dgm:t>
    </dgm:pt>
    <dgm:pt modelId="{3CBDE1F4-2E5B-4180-A797-F488D9B418DE}">
      <dgm:prSet phldrT="[Testo]"/>
      <dgm:spPr>
        <a:solidFill>
          <a:schemeClr val="accent1">
            <a:lumMod val="75000"/>
          </a:schemeClr>
        </a:solidFill>
      </dgm:spPr>
      <dgm:t>
        <a:bodyPr/>
        <a:lstStyle/>
        <a:p>
          <a:r>
            <a:rPr lang="it-IT" dirty="0"/>
            <a:t>Cura la rendicontazione e chiusura del progetto sulla piattaforma Europea «</a:t>
          </a:r>
          <a:r>
            <a:rPr lang="it-IT" dirty="0" err="1"/>
            <a:t>Beneficiary</a:t>
          </a:r>
          <a:r>
            <a:rPr lang="it-IT" dirty="0"/>
            <a:t> Module».</a:t>
          </a:r>
        </a:p>
      </dgm:t>
    </dgm:pt>
    <dgm:pt modelId="{4D89C879-89CD-4361-A5CA-4DA2A0B67E59}" type="parTrans" cxnId="{5E206C1C-F356-4F4F-8E7A-2531D46CBF98}">
      <dgm:prSet/>
      <dgm:spPr/>
      <dgm:t>
        <a:bodyPr/>
        <a:lstStyle/>
        <a:p>
          <a:endParaRPr lang="it-IT"/>
        </a:p>
      </dgm:t>
    </dgm:pt>
    <dgm:pt modelId="{11DFF36C-CAD5-4327-B77D-9DA524E59E36}" type="sibTrans" cxnId="{5E206C1C-F356-4F4F-8E7A-2531D46CBF98}">
      <dgm:prSet/>
      <dgm:spPr/>
      <dgm:t>
        <a:bodyPr/>
        <a:lstStyle/>
        <a:p>
          <a:endParaRPr lang="it-IT"/>
        </a:p>
      </dgm:t>
    </dgm:pt>
    <dgm:pt modelId="{A253A8D0-E253-41E8-A8E5-6DDBBD05E5A6}" type="pres">
      <dgm:prSet presAssocID="{006993EE-6F18-400D-8B01-5845D068FE32}" presName="linearFlow" presStyleCnt="0">
        <dgm:presLayoutVars>
          <dgm:dir/>
          <dgm:animLvl val="lvl"/>
          <dgm:resizeHandles/>
        </dgm:presLayoutVars>
      </dgm:prSet>
      <dgm:spPr/>
    </dgm:pt>
    <dgm:pt modelId="{1D254C01-52EE-475C-80BE-9339E99420B7}" type="pres">
      <dgm:prSet presAssocID="{0267A5CD-E21E-4905-8338-3235CE5FBEF1}" presName="compositeNode" presStyleCnt="0">
        <dgm:presLayoutVars>
          <dgm:bulletEnabled val="1"/>
        </dgm:presLayoutVars>
      </dgm:prSet>
      <dgm:spPr/>
    </dgm:pt>
    <dgm:pt modelId="{EB681B24-1014-469D-9848-C7BB103F0C17}" type="pres">
      <dgm:prSet presAssocID="{0267A5CD-E21E-4905-8338-3235CE5FBEF1}" presName="image" presStyleLbl="fgImgPlace1" presStyleIdx="0" presStyleCnt="4"/>
      <dgm:spPr>
        <a:solidFill>
          <a:schemeClr val="accent1">
            <a:lumMod val="40000"/>
            <a:lumOff val="60000"/>
          </a:schemeClr>
        </a:solidFill>
      </dgm:spPr>
    </dgm:pt>
    <dgm:pt modelId="{FA319E5E-BB4C-4A73-8110-92563AA386DF}" type="pres">
      <dgm:prSet presAssocID="{0267A5CD-E21E-4905-8338-3235CE5FBEF1}" presName="childNode" presStyleLbl="node1" presStyleIdx="0" presStyleCnt="4" custScaleX="115989" custLinFactNeighborX="10426">
        <dgm:presLayoutVars>
          <dgm:bulletEnabled val="1"/>
        </dgm:presLayoutVars>
      </dgm:prSet>
      <dgm:spPr/>
    </dgm:pt>
    <dgm:pt modelId="{6D878537-B077-4459-B7E9-D8CEC725A8B7}" type="pres">
      <dgm:prSet presAssocID="{0267A5CD-E21E-4905-8338-3235CE5FBEF1}" presName="parentNode" presStyleLbl="revTx" presStyleIdx="0" presStyleCnt="4">
        <dgm:presLayoutVars>
          <dgm:chMax val="0"/>
          <dgm:bulletEnabled val="1"/>
        </dgm:presLayoutVars>
      </dgm:prSet>
      <dgm:spPr/>
    </dgm:pt>
    <dgm:pt modelId="{236F413F-E814-4184-B93B-F668D4F5F65F}" type="pres">
      <dgm:prSet presAssocID="{D903DA86-62BA-48D0-B2D2-6F5BF619D0E6}" presName="sibTrans" presStyleCnt="0"/>
      <dgm:spPr/>
    </dgm:pt>
    <dgm:pt modelId="{FBD50BA9-1020-4500-BEFF-374CABCEFEB0}" type="pres">
      <dgm:prSet presAssocID="{76656D60-ADD0-499F-A199-F4B31392360B}" presName="compositeNode" presStyleCnt="0">
        <dgm:presLayoutVars>
          <dgm:bulletEnabled val="1"/>
        </dgm:presLayoutVars>
      </dgm:prSet>
      <dgm:spPr/>
    </dgm:pt>
    <dgm:pt modelId="{CA1C410F-F497-4151-9906-FAF776C2B4CB}" type="pres">
      <dgm:prSet presAssocID="{76656D60-ADD0-499F-A199-F4B31392360B}" presName="image" presStyleLbl="fgImgPlace1" presStyleIdx="1" presStyleCnt="4"/>
      <dgm:spPr>
        <a:solidFill>
          <a:srgbClr val="92D050"/>
        </a:solidFill>
      </dgm:spPr>
    </dgm:pt>
    <dgm:pt modelId="{6F845985-B87D-45CF-84EE-230A1AF5491B}" type="pres">
      <dgm:prSet presAssocID="{76656D60-ADD0-499F-A199-F4B31392360B}" presName="childNode" presStyleLbl="node1" presStyleIdx="1" presStyleCnt="4">
        <dgm:presLayoutVars>
          <dgm:bulletEnabled val="1"/>
        </dgm:presLayoutVars>
      </dgm:prSet>
      <dgm:spPr/>
    </dgm:pt>
    <dgm:pt modelId="{734BEE71-442B-4BEE-9508-B12E705430DE}" type="pres">
      <dgm:prSet presAssocID="{76656D60-ADD0-499F-A199-F4B31392360B}" presName="parentNode" presStyleLbl="revTx" presStyleIdx="1" presStyleCnt="4">
        <dgm:presLayoutVars>
          <dgm:chMax val="0"/>
          <dgm:bulletEnabled val="1"/>
        </dgm:presLayoutVars>
      </dgm:prSet>
      <dgm:spPr/>
    </dgm:pt>
    <dgm:pt modelId="{FD9C9766-603E-4B79-992C-BF3B9AA2DD34}" type="pres">
      <dgm:prSet presAssocID="{68D6DE02-967E-4229-8F04-DBECA1506A32}" presName="sibTrans" presStyleCnt="0"/>
      <dgm:spPr/>
    </dgm:pt>
    <dgm:pt modelId="{DDDDA48C-DB16-47C6-BB68-E001123111FD}" type="pres">
      <dgm:prSet presAssocID="{79EA8DEF-6632-40CD-B29E-90ECC085141F}" presName="compositeNode" presStyleCnt="0">
        <dgm:presLayoutVars>
          <dgm:bulletEnabled val="1"/>
        </dgm:presLayoutVars>
      </dgm:prSet>
      <dgm:spPr/>
    </dgm:pt>
    <dgm:pt modelId="{7A1ECDD5-815E-4F5F-9361-5F763D8AC677}" type="pres">
      <dgm:prSet presAssocID="{79EA8DEF-6632-40CD-B29E-90ECC085141F}" presName="image" presStyleLbl="fgImgPlace1" presStyleIdx="2" presStyleCnt="4"/>
      <dgm:spPr>
        <a:solidFill>
          <a:schemeClr val="accent5">
            <a:lumMod val="40000"/>
            <a:lumOff val="60000"/>
          </a:schemeClr>
        </a:solidFill>
      </dgm:spPr>
    </dgm:pt>
    <dgm:pt modelId="{1D9ED51E-0224-4B19-9E61-B333F524D63C}" type="pres">
      <dgm:prSet presAssocID="{79EA8DEF-6632-40CD-B29E-90ECC085141F}" presName="childNode" presStyleLbl="node1" presStyleIdx="2" presStyleCnt="4" custLinFactNeighborX="6550">
        <dgm:presLayoutVars>
          <dgm:bulletEnabled val="1"/>
        </dgm:presLayoutVars>
      </dgm:prSet>
      <dgm:spPr/>
    </dgm:pt>
    <dgm:pt modelId="{0A67EDE2-EAFE-4D82-A7C4-AE6AB282BC73}" type="pres">
      <dgm:prSet presAssocID="{79EA8DEF-6632-40CD-B29E-90ECC085141F}" presName="parentNode" presStyleLbl="revTx" presStyleIdx="2" presStyleCnt="4">
        <dgm:presLayoutVars>
          <dgm:chMax val="0"/>
          <dgm:bulletEnabled val="1"/>
        </dgm:presLayoutVars>
      </dgm:prSet>
      <dgm:spPr/>
    </dgm:pt>
    <dgm:pt modelId="{58698373-ACF6-47EA-99CE-9179A44C81B7}" type="pres">
      <dgm:prSet presAssocID="{B0B19B5F-28F4-4E73-8350-BEAA49C6D5B2}" presName="sibTrans" presStyleCnt="0"/>
      <dgm:spPr/>
    </dgm:pt>
    <dgm:pt modelId="{D31A23E2-149A-4010-9C13-FA50FC0DE460}" type="pres">
      <dgm:prSet presAssocID="{2F7C61DE-4492-4D01-B1B5-4FD441B43B12}" presName="compositeNode" presStyleCnt="0">
        <dgm:presLayoutVars>
          <dgm:bulletEnabled val="1"/>
        </dgm:presLayoutVars>
      </dgm:prSet>
      <dgm:spPr/>
    </dgm:pt>
    <dgm:pt modelId="{AB4F63BF-6D6B-48C2-9938-4972FD38216C}" type="pres">
      <dgm:prSet presAssocID="{2F7C61DE-4492-4D01-B1B5-4FD441B43B12}" presName="image" presStyleLbl="fgImgPlace1" presStyleIdx="3" presStyleCnt="4"/>
      <dgm:spPr>
        <a:solidFill>
          <a:schemeClr val="accent2">
            <a:lumMod val="60000"/>
            <a:lumOff val="40000"/>
          </a:schemeClr>
        </a:solidFill>
      </dgm:spPr>
    </dgm:pt>
    <dgm:pt modelId="{EFBCB45B-6CCE-4B79-A45C-F7E30190CAA4}" type="pres">
      <dgm:prSet presAssocID="{2F7C61DE-4492-4D01-B1B5-4FD441B43B12}" presName="childNode" presStyleLbl="node1" presStyleIdx="3" presStyleCnt="4">
        <dgm:presLayoutVars>
          <dgm:bulletEnabled val="1"/>
        </dgm:presLayoutVars>
      </dgm:prSet>
      <dgm:spPr/>
    </dgm:pt>
    <dgm:pt modelId="{57E95E79-9452-4526-A3D0-A0F43465C959}" type="pres">
      <dgm:prSet presAssocID="{2F7C61DE-4492-4D01-B1B5-4FD441B43B12}" presName="parentNode" presStyleLbl="revTx" presStyleIdx="3" presStyleCnt="4">
        <dgm:presLayoutVars>
          <dgm:chMax val="0"/>
          <dgm:bulletEnabled val="1"/>
        </dgm:presLayoutVars>
      </dgm:prSet>
      <dgm:spPr/>
    </dgm:pt>
  </dgm:ptLst>
  <dgm:cxnLst>
    <dgm:cxn modelId="{5E206C1C-F356-4F4F-8E7A-2531D46CBF98}" srcId="{79EA8DEF-6632-40CD-B29E-90ECC085141F}" destId="{3CBDE1F4-2E5B-4180-A797-F488D9B418DE}" srcOrd="1" destOrd="0" parTransId="{4D89C879-89CD-4361-A5CA-4DA2A0B67E59}" sibTransId="{11DFF36C-CAD5-4327-B77D-9DA524E59E36}"/>
    <dgm:cxn modelId="{84B31C26-88C5-4532-8B90-5DF2896F794F}" type="presOf" srcId="{A5B530CB-A6BD-4B35-80F8-273C4DBBB1BB}" destId="{EFBCB45B-6CCE-4B79-A45C-F7E30190CAA4}" srcOrd="0" destOrd="0" presId="urn:microsoft.com/office/officeart/2005/8/layout/hList2"/>
    <dgm:cxn modelId="{B137A22C-AB75-426E-AD86-4CE7B99A1607}" type="presOf" srcId="{CBD97D74-8D0C-4A9D-ADBA-0EBC445D0696}" destId="{FA319E5E-BB4C-4A73-8110-92563AA386DF}" srcOrd="0" destOrd="1" presId="urn:microsoft.com/office/officeart/2005/8/layout/hList2"/>
    <dgm:cxn modelId="{C396EE2F-9E0B-464C-A6C2-F7EF6C8A06D8}" srcId="{006993EE-6F18-400D-8B01-5845D068FE32}" destId="{79EA8DEF-6632-40CD-B29E-90ECC085141F}" srcOrd="2" destOrd="0" parTransId="{2F15901B-24BF-4D11-9040-C5613B5971F2}" sibTransId="{B0B19B5F-28F4-4E73-8350-BEAA49C6D5B2}"/>
    <dgm:cxn modelId="{89FE6F30-7032-4026-A7B9-5591D9E37D94}" type="presOf" srcId="{006993EE-6F18-400D-8B01-5845D068FE32}" destId="{A253A8D0-E253-41E8-A8E5-6DDBBD05E5A6}" srcOrd="0" destOrd="0" presId="urn:microsoft.com/office/officeart/2005/8/layout/hList2"/>
    <dgm:cxn modelId="{CAC9E733-385C-4F66-8563-F713BEBC15FE}" srcId="{006993EE-6F18-400D-8B01-5845D068FE32}" destId="{0267A5CD-E21E-4905-8338-3235CE5FBEF1}" srcOrd="0" destOrd="0" parTransId="{284CB7F6-9F9C-4506-8E64-188153723D7E}" sibTransId="{D903DA86-62BA-48D0-B2D2-6F5BF619D0E6}"/>
    <dgm:cxn modelId="{2C2AC340-E0D6-4869-BF58-8853D9A75557}" type="presOf" srcId="{719B7F4D-04A0-4344-9590-F9FC1E2EB481}" destId="{FA319E5E-BB4C-4A73-8110-92563AA386DF}" srcOrd="0" destOrd="0" presId="urn:microsoft.com/office/officeart/2005/8/layout/hList2"/>
    <dgm:cxn modelId="{49C84C5D-DE66-4010-9AB2-6E61A5554F15}" type="presOf" srcId="{0267A5CD-E21E-4905-8338-3235CE5FBEF1}" destId="{6D878537-B077-4459-B7E9-D8CEC725A8B7}" srcOrd="0" destOrd="0" presId="urn:microsoft.com/office/officeart/2005/8/layout/hList2"/>
    <dgm:cxn modelId="{8357C55E-EEB3-4821-B902-307044A49B78}" type="presOf" srcId="{76656D60-ADD0-499F-A199-F4B31392360B}" destId="{734BEE71-442B-4BEE-9508-B12E705430DE}" srcOrd="0" destOrd="0" presId="urn:microsoft.com/office/officeart/2005/8/layout/hList2"/>
    <dgm:cxn modelId="{BC34DF6D-EB91-40BC-865E-2CC8F29CF057}" srcId="{0267A5CD-E21E-4905-8338-3235CE5FBEF1}" destId="{719B7F4D-04A0-4344-9590-F9FC1E2EB481}" srcOrd="0" destOrd="0" parTransId="{519B44FA-0EFC-41B1-A271-01886936C4A8}" sibTransId="{3AE9AFA7-CCE8-43C7-8730-4BA3B80B7AA3}"/>
    <dgm:cxn modelId="{FDE41A74-BA2B-41EB-9B13-B5A5EF743693}" srcId="{76656D60-ADD0-499F-A199-F4B31392360B}" destId="{A3238785-1256-4690-A7EA-6A0BC8DF98F1}" srcOrd="0" destOrd="0" parTransId="{8E3F2385-8748-4477-84CE-5A3B1784AE3B}" sibTransId="{70177BEF-C791-4F62-A486-E4A2A4589FA0}"/>
    <dgm:cxn modelId="{2E82D35A-3402-4F7D-987D-1B109F612EDD}" type="presOf" srcId="{79EA8DEF-6632-40CD-B29E-90ECC085141F}" destId="{0A67EDE2-EAFE-4D82-A7C4-AE6AB282BC73}" srcOrd="0" destOrd="0" presId="urn:microsoft.com/office/officeart/2005/8/layout/hList2"/>
    <dgm:cxn modelId="{5BCFCD81-AEF2-41E8-A25D-5ADE6FC73F84}" type="presOf" srcId="{A3238785-1256-4690-A7EA-6A0BC8DF98F1}" destId="{6F845985-B87D-45CF-84EE-230A1AF5491B}" srcOrd="0" destOrd="0" presId="urn:microsoft.com/office/officeart/2005/8/layout/hList2"/>
    <dgm:cxn modelId="{CD657182-7073-4586-AA4F-2EA5FB56E9DB}" type="presOf" srcId="{2F7C61DE-4492-4D01-B1B5-4FD441B43B12}" destId="{57E95E79-9452-4526-A3D0-A0F43465C959}" srcOrd="0" destOrd="0" presId="urn:microsoft.com/office/officeart/2005/8/layout/hList2"/>
    <dgm:cxn modelId="{86AD20B3-D699-4758-9610-6E267D6ABCF8}" srcId="{006993EE-6F18-400D-8B01-5845D068FE32}" destId="{2F7C61DE-4492-4D01-B1B5-4FD441B43B12}" srcOrd="3" destOrd="0" parTransId="{E1E53EF1-A648-40CD-B640-ED7B61F75ADD}" sibTransId="{997CCDEB-E230-4CC0-A6BA-57ADC23BDAEF}"/>
    <dgm:cxn modelId="{65D234B4-6D53-4857-A660-EB0F9E296FC9}" srcId="{2F7C61DE-4492-4D01-B1B5-4FD441B43B12}" destId="{A5B530CB-A6BD-4B35-80F8-273C4DBBB1BB}" srcOrd="0" destOrd="0" parTransId="{AD7A67FB-BD2A-44DC-8D7B-D6BBFC177B4B}" sibTransId="{3E080C9B-BDF5-4625-9FF1-E369CB37B364}"/>
    <dgm:cxn modelId="{679D1EB8-DD32-4D33-997E-256EB6B50D44}" srcId="{0267A5CD-E21E-4905-8338-3235CE5FBEF1}" destId="{CBD97D74-8D0C-4A9D-ADBA-0EBC445D0696}" srcOrd="1" destOrd="0" parTransId="{789B3CD3-040C-4672-997D-8EE44B8970F7}" sibTransId="{10B371D2-6902-4DC2-B2A7-04C056AE2FAA}"/>
    <dgm:cxn modelId="{BBA14EC3-C10F-4D9D-BAA7-CFECEEF4F072}" srcId="{79EA8DEF-6632-40CD-B29E-90ECC085141F}" destId="{C63B2806-CEA4-4735-BFAA-02B67B8B289F}" srcOrd="0" destOrd="0" parTransId="{23F00AD4-6688-44ED-BC32-0D083A71C77F}" sibTransId="{3D779269-FAA3-4DD2-A5A9-73119742E63A}"/>
    <dgm:cxn modelId="{8FCE4BC5-78F8-46A8-8C36-B46742009A9E}" type="presOf" srcId="{3CBDE1F4-2E5B-4180-A797-F488D9B418DE}" destId="{1D9ED51E-0224-4B19-9E61-B333F524D63C}" srcOrd="0" destOrd="1" presId="urn:microsoft.com/office/officeart/2005/8/layout/hList2"/>
    <dgm:cxn modelId="{C59DE3E8-146F-4127-9B70-2D5C39E602DB}" srcId="{006993EE-6F18-400D-8B01-5845D068FE32}" destId="{76656D60-ADD0-499F-A199-F4B31392360B}" srcOrd="1" destOrd="0" parTransId="{129BA043-22AC-42E0-8351-3D30264E05F8}" sibTransId="{68D6DE02-967E-4229-8F04-DBECA1506A32}"/>
    <dgm:cxn modelId="{8000DDFF-808B-44CA-B4F7-B21D3CA72FAA}" type="presOf" srcId="{C63B2806-CEA4-4735-BFAA-02B67B8B289F}" destId="{1D9ED51E-0224-4B19-9E61-B333F524D63C}" srcOrd="0" destOrd="0" presId="urn:microsoft.com/office/officeart/2005/8/layout/hList2"/>
    <dgm:cxn modelId="{13F08C67-7861-4724-9799-48C349C8F8A0}" type="presParOf" srcId="{A253A8D0-E253-41E8-A8E5-6DDBBD05E5A6}" destId="{1D254C01-52EE-475C-80BE-9339E99420B7}" srcOrd="0" destOrd="0" presId="urn:microsoft.com/office/officeart/2005/8/layout/hList2"/>
    <dgm:cxn modelId="{BE390039-E158-4295-A28B-E54697F1C08A}" type="presParOf" srcId="{1D254C01-52EE-475C-80BE-9339E99420B7}" destId="{EB681B24-1014-469D-9848-C7BB103F0C17}" srcOrd="0" destOrd="0" presId="urn:microsoft.com/office/officeart/2005/8/layout/hList2"/>
    <dgm:cxn modelId="{EF8A1407-DAD9-457A-ACAB-4E87D1AF8A2D}" type="presParOf" srcId="{1D254C01-52EE-475C-80BE-9339E99420B7}" destId="{FA319E5E-BB4C-4A73-8110-92563AA386DF}" srcOrd="1" destOrd="0" presId="urn:microsoft.com/office/officeart/2005/8/layout/hList2"/>
    <dgm:cxn modelId="{4F4F9269-DE3A-4F71-BDE4-80ACC81ACC5B}" type="presParOf" srcId="{1D254C01-52EE-475C-80BE-9339E99420B7}" destId="{6D878537-B077-4459-B7E9-D8CEC725A8B7}" srcOrd="2" destOrd="0" presId="urn:microsoft.com/office/officeart/2005/8/layout/hList2"/>
    <dgm:cxn modelId="{086CDAFD-2F68-49C0-8AB4-BAB7C35032B4}" type="presParOf" srcId="{A253A8D0-E253-41E8-A8E5-6DDBBD05E5A6}" destId="{236F413F-E814-4184-B93B-F668D4F5F65F}" srcOrd="1" destOrd="0" presId="urn:microsoft.com/office/officeart/2005/8/layout/hList2"/>
    <dgm:cxn modelId="{F8C019B9-5DA8-49EF-A477-298D5C2BD396}" type="presParOf" srcId="{A253A8D0-E253-41E8-A8E5-6DDBBD05E5A6}" destId="{FBD50BA9-1020-4500-BEFF-374CABCEFEB0}" srcOrd="2" destOrd="0" presId="urn:microsoft.com/office/officeart/2005/8/layout/hList2"/>
    <dgm:cxn modelId="{1E1848DC-6570-4AA0-9111-F4B42F40F61B}" type="presParOf" srcId="{FBD50BA9-1020-4500-BEFF-374CABCEFEB0}" destId="{CA1C410F-F497-4151-9906-FAF776C2B4CB}" srcOrd="0" destOrd="0" presId="urn:microsoft.com/office/officeart/2005/8/layout/hList2"/>
    <dgm:cxn modelId="{E55031C0-7A6F-44E1-94DB-3BEA3558F597}" type="presParOf" srcId="{FBD50BA9-1020-4500-BEFF-374CABCEFEB0}" destId="{6F845985-B87D-45CF-84EE-230A1AF5491B}" srcOrd="1" destOrd="0" presId="urn:microsoft.com/office/officeart/2005/8/layout/hList2"/>
    <dgm:cxn modelId="{14591E7F-F390-4C63-A339-89D9B1FD18FF}" type="presParOf" srcId="{FBD50BA9-1020-4500-BEFF-374CABCEFEB0}" destId="{734BEE71-442B-4BEE-9508-B12E705430DE}" srcOrd="2" destOrd="0" presId="urn:microsoft.com/office/officeart/2005/8/layout/hList2"/>
    <dgm:cxn modelId="{5E54EE4B-EFA7-4CFA-AA01-543965E3E9F6}" type="presParOf" srcId="{A253A8D0-E253-41E8-A8E5-6DDBBD05E5A6}" destId="{FD9C9766-603E-4B79-992C-BF3B9AA2DD34}" srcOrd="3" destOrd="0" presId="urn:microsoft.com/office/officeart/2005/8/layout/hList2"/>
    <dgm:cxn modelId="{31F31301-807F-4A2F-8C39-696E5766B8D5}" type="presParOf" srcId="{A253A8D0-E253-41E8-A8E5-6DDBBD05E5A6}" destId="{DDDDA48C-DB16-47C6-BB68-E001123111FD}" srcOrd="4" destOrd="0" presId="urn:microsoft.com/office/officeart/2005/8/layout/hList2"/>
    <dgm:cxn modelId="{7951C9ED-B34F-424D-80D9-97B79EE2BB02}" type="presParOf" srcId="{DDDDA48C-DB16-47C6-BB68-E001123111FD}" destId="{7A1ECDD5-815E-4F5F-9361-5F763D8AC677}" srcOrd="0" destOrd="0" presId="urn:microsoft.com/office/officeart/2005/8/layout/hList2"/>
    <dgm:cxn modelId="{DDA8CB43-CC9F-46C7-B611-F1072593FC2D}" type="presParOf" srcId="{DDDDA48C-DB16-47C6-BB68-E001123111FD}" destId="{1D9ED51E-0224-4B19-9E61-B333F524D63C}" srcOrd="1" destOrd="0" presId="urn:microsoft.com/office/officeart/2005/8/layout/hList2"/>
    <dgm:cxn modelId="{AB2E1B6C-F495-4C6E-AB86-A8CC44678B6F}" type="presParOf" srcId="{DDDDA48C-DB16-47C6-BB68-E001123111FD}" destId="{0A67EDE2-EAFE-4D82-A7C4-AE6AB282BC73}" srcOrd="2" destOrd="0" presId="urn:microsoft.com/office/officeart/2005/8/layout/hList2"/>
    <dgm:cxn modelId="{00704E25-04F3-40DC-A8C4-9B9E44D044BF}" type="presParOf" srcId="{A253A8D0-E253-41E8-A8E5-6DDBBD05E5A6}" destId="{58698373-ACF6-47EA-99CE-9179A44C81B7}" srcOrd="5" destOrd="0" presId="urn:microsoft.com/office/officeart/2005/8/layout/hList2"/>
    <dgm:cxn modelId="{8A9EBFF0-38FA-4B93-957E-E2EAD7DA89E2}" type="presParOf" srcId="{A253A8D0-E253-41E8-A8E5-6DDBBD05E5A6}" destId="{D31A23E2-149A-4010-9C13-FA50FC0DE460}" srcOrd="6" destOrd="0" presId="urn:microsoft.com/office/officeart/2005/8/layout/hList2"/>
    <dgm:cxn modelId="{BB718932-732E-4EFA-A5D3-3423E529F54F}" type="presParOf" srcId="{D31A23E2-149A-4010-9C13-FA50FC0DE460}" destId="{AB4F63BF-6D6B-48C2-9938-4972FD38216C}" srcOrd="0" destOrd="0" presId="urn:microsoft.com/office/officeart/2005/8/layout/hList2"/>
    <dgm:cxn modelId="{A188109F-1386-44F1-9C5C-EEC2D53BCE3F}" type="presParOf" srcId="{D31A23E2-149A-4010-9C13-FA50FC0DE460}" destId="{EFBCB45B-6CCE-4B79-A45C-F7E30190CAA4}" srcOrd="1" destOrd="0" presId="urn:microsoft.com/office/officeart/2005/8/layout/hList2"/>
    <dgm:cxn modelId="{115E3E7F-622F-4531-831A-621C0FAEBEDA}" type="presParOf" srcId="{D31A23E2-149A-4010-9C13-FA50FC0DE460}" destId="{57E95E79-9452-4526-A3D0-A0F43465C959}"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366E0F-6DB9-4968-B438-900DE526B0C8}"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it-IT"/>
        </a:p>
      </dgm:t>
    </dgm:pt>
    <dgm:pt modelId="{3ABF41F9-7737-433D-885F-15C20BF33039}">
      <dgm:prSet phldrT="[Testo]"/>
      <dgm:spPr/>
      <dgm:t>
        <a:bodyPr/>
        <a:lstStyle/>
        <a:p>
          <a:r>
            <a:rPr lang="it-IT" dirty="0"/>
            <a:t>Partecipazione al bando per finanziamenti Erasmus+ dei progetti BIP</a:t>
          </a:r>
        </a:p>
      </dgm:t>
    </dgm:pt>
    <dgm:pt modelId="{33111CD0-6BEF-4734-88CB-AED0111A005A}" type="parTrans" cxnId="{B9BB3CF4-DF28-45D2-8647-FEBA2D32A050}">
      <dgm:prSet/>
      <dgm:spPr/>
      <dgm:t>
        <a:bodyPr/>
        <a:lstStyle/>
        <a:p>
          <a:endParaRPr lang="it-IT"/>
        </a:p>
      </dgm:t>
    </dgm:pt>
    <dgm:pt modelId="{AFE2267C-FE8D-4288-953B-2AD26281DC22}" type="sibTrans" cxnId="{B9BB3CF4-DF28-45D2-8647-FEBA2D32A050}">
      <dgm:prSet/>
      <dgm:spPr/>
      <dgm:t>
        <a:bodyPr/>
        <a:lstStyle/>
        <a:p>
          <a:endParaRPr lang="it-IT"/>
        </a:p>
      </dgm:t>
    </dgm:pt>
    <dgm:pt modelId="{1D888360-6959-4DCF-90D0-982D1EE5D32B}">
      <dgm:prSet phldrT="[Testo]" custT="1"/>
      <dgm:spPr/>
      <dgm:t>
        <a:bodyPr/>
        <a:lstStyle/>
        <a:p>
          <a:pPr algn="l"/>
          <a:r>
            <a:rPr lang="it-IT" sz="1600" dirty="0"/>
            <a:t>Il docente partecipa al bando per l’ammissione a finanziamento del progetto</a:t>
          </a:r>
          <a:r>
            <a:rPr lang="it-IT" sz="1200" dirty="0"/>
            <a:t>.</a:t>
          </a:r>
        </a:p>
      </dgm:t>
    </dgm:pt>
    <dgm:pt modelId="{36A97C46-8AAB-4B49-A75E-D134B067EC7A}" type="parTrans" cxnId="{A12DA358-F802-4B87-B8D4-C70585627015}">
      <dgm:prSet/>
      <dgm:spPr/>
      <dgm:t>
        <a:bodyPr/>
        <a:lstStyle/>
        <a:p>
          <a:endParaRPr lang="it-IT"/>
        </a:p>
      </dgm:t>
    </dgm:pt>
    <dgm:pt modelId="{93C275BE-4A24-49AB-8F81-7CC70C9031BD}" type="sibTrans" cxnId="{A12DA358-F802-4B87-B8D4-C70585627015}">
      <dgm:prSet/>
      <dgm:spPr/>
      <dgm:t>
        <a:bodyPr/>
        <a:lstStyle/>
        <a:p>
          <a:endParaRPr lang="it-IT"/>
        </a:p>
      </dgm:t>
    </dgm:pt>
    <dgm:pt modelId="{8816F653-A247-4D4E-8047-4D3AD9C82035}">
      <dgm:prSet phldrT="[Testo]"/>
      <dgm:spPr/>
      <dgm:t>
        <a:bodyPr/>
        <a:lstStyle/>
        <a:p>
          <a:r>
            <a:rPr lang="it-IT" dirty="0"/>
            <a:t>Valutazione delle proposte dei progetti BIP</a:t>
          </a:r>
        </a:p>
      </dgm:t>
    </dgm:pt>
    <dgm:pt modelId="{26AF1947-27F3-46A2-B9D6-A05058827628}" type="parTrans" cxnId="{28CABB14-7050-4A03-B8F7-6F4BB53AC3BE}">
      <dgm:prSet/>
      <dgm:spPr/>
      <dgm:t>
        <a:bodyPr/>
        <a:lstStyle/>
        <a:p>
          <a:endParaRPr lang="it-IT"/>
        </a:p>
      </dgm:t>
    </dgm:pt>
    <dgm:pt modelId="{1ABC5011-1D6C-44B6-BEB2-2D0E7DBDA2B3}" type="sibTrans" cxnId="{28CABB14-7050-4A03-B8F7-6F4BB53AC3BE}">
      <dgm:prSet/>
      <dgm:spPr/>
      <dgm:t>
        <a:bodyPr/>
        <a:lstStyle/>
        <a:p>
          <a:endParaRPr lang="it-IT"/>
        </a:p>
      </dgm:t>
    </dgm:pt>
    <dgm:pt modelId="{4FC91DF4-6D9D-49F5-B7AD-DB8C04D9E2DE}">
      <dgm:prSet phldrT="[Testo]" custT="1"/>
      <dgm:spPr/>
      <dgm:t>
        <a:bodyPr/>
        <a:lstStyle/>
        <a:p>
          <a:r>
            <a:rPr lang="it-IT" sz="1800" dirty="0"/>
            <a:t>La commissione di Ateneo valuta l’eleggibilità delle proposte pervenute e predispone la graduatoria dei progetti approvati.</a:t>
          </a:r>
        </a:p>
      </dgm:t>
    </dgm:pt>
    <dgm:pt modelId="{7144B776-8FA9-4D67-A59D-0D81C1852F6C}" type="parTrans" cxnId="{D84ACB7E-3313-4A38-A34E-FCD02A742EBA}">
      <dgm:prSet/>
      <dgm:spPr/>
      <dgm:t>
        <a:bodyPr/>
        <a:lstStyle/>
        <a:p>
          <a:endParaRPr lang="it-IT"/>
        </a:p>
      </dgm:t>
    </dgm:pt>
    <dgm:pt modelId="{7B978D70-F559-4FF0-B924-97B9107E619F}" type="sibTrans" cxnId="{D84ACB7E-3313-4A38-A34E-FCD02A742EBA}">
      <dgm:prSet/>
      <dgm:spPr/>
      <dgm:t>
        <a:bodyPr/>
        <a:lstStyle/>
        <a:p>
          <a:endParaRPr lang="it-IT"/>
        </a:p>
      </dgm:t>
    </dgm:pt>
    <dgm:pt modelId="{387617EE-8883-48F1-9266-293159F3C4AD}">
      <dgm:prSet phldrT="[Testo]"/>
      <dgm:spPr/>
      <dgm:t>
        <a:bodyPr/>
        <a:lstStyle/>
        <a:p>
          <a:r>
            <a:rPr lang="it-IT" dirty="0"/>
            <a:t>Redazione della graduatoria dei progetti approvai</a:t>
          </a:r>
        </a:p>
      </dgm:t>
    </dgm:pt>
    <dgm:pt modelId="{B1FF419B-D648-40AF-9582-02052803C126}" type="parTrans" cxnId="{97367707-C558-4208-847D-B40F9E4B53A7}">
      <dgm:prSet/>
      <dgm:spPr/>
      <dgm:t>
        <a:bodyPr/>
        <a:lstStyle/>
        <a:p>
          <a:endParaRPr lang="it-IT"/>
        </a:p>
      </dgm:t>
    </dgm:pt>
    <dgm:pt modelId="{1AA74944-A676-4762-8058-0BBC5B487713}" type="sibTrans" cxnId="{97367707-C558-4208-847D-B40F9E4B53A7}">
      <dgm:prSet/>
      <dgm:spPr/>
      <dgm:t>
        <a:bodyPr/>
        <a:lstStyle/>
        <a:p>
          <a:endParaRPr lang="it-IT"/>
        </a:p>
      </dgm:t>
    </dgm:pt>
    <dgm:pt modelId="{3B60B8EB-7422-40D1-B51A-D0D1EF1C7D01}">
      <dgm:prSet phldrT="[Testo]"/>
      <dgm:spPr/>
      <dgm:t>
        <a:bodyPr/>
        <a:lstStyle/>
        <a:p>
          <a:r>
            <a:rPr lang="it-IT" dirty="0"/>
            <a:t>La commissione redige la graduatoria che verrà pubblicata entro le date previste dal bando.</a:t>
          </a:r>
        </a:p>
      </dgm:t>
    </dgm:pt>
    <dgm:pt modelId="{38E4B2EB-F3BC-4FB5-8D9B-5559DED7F734}" type="parTrans" cxnId="{5AB767D6-4DCC-4E7C-A697-6BF151E5C644}">
      <dgm:prSet/>
      <dgm:spPr/>
      <dgm:t>
        <a:bodyPr/>
        <a:lstStyle/>
        <a:p>
          <a:endParaRPr lang="it-IT"/>
        </a:p>
      </dgm:t>
    </dgm:pt>
    <dgm:pt modelId="{81E5979E-7297-4DA6-B71D-7F0E411D3B05}" type="sibTrans" cxnId="{5AB767D6-4DCC-4E7C-A697-6BF151E5C644}">
      <dgm:prSet/>
      <dgm:spPr/>
      <dgm:t>
        <a:bodyPr/>
        <a:lstStyle/>
        <a:p>
          <a:endParaRPr lang="it-IT"/>
        </a:p>
      </dgm:t>
    </dgm:pt>
    <dgm:pt modelId="{5CC39CEA-973D-4A91-AB16-FF21BD3E3438}">
      <dgm:prSet phldrT="[Testo]" custT="1"/>
      <dgm:spPr/>
      <dgm:t>
        <a:bodyPr/>
        <a:lstStyle/>
        <a:p>
          <a:pPr algn="l"/>
          <a:endParaRPr lang="it-IT" sz="1200" dirty="0"/>
        </a:p>
      </dgm:t>
    </dgm:pt>
    <dgm:pt modelId="{20253E8A-143E-4D85-A4BC-E0A7023F5999}" type="parTrans" cxnId="{E447CA4F-55F3-4BBD-AAD3-0BED1425410C}">
      <dgm:prSet/>
      <dgm:spPr/>
      <dgm:t>
        <a:bodyPr/>
        <a:lstStyle/>
        <a:p>
          <a:endParaRPr lang="it-IT"/>
        </a:p>
      </dgm:t>
    </dgm:pt>
    <dgm:pt modelId="{42DAE081-F8A7-4802-9C06-C67C050D8B0B}" type="sibTrans" cxnId="{E447CA4F-55F3-4BBD-AAD3-0BED1425410C}">
      <dgm:prSet/>
      <dgm:spPr/>
      <dgm:t>
        <a:bodyPr/>
        <a:lstStyle/>
        <a:p>
          <a:endParaRPr lang="it-IT"/>
        </a:p>
      </dgm:t>
    </dgm:pt>
    <dgm:pt modelId="{72E73DF9-D0C5-47A6-993C-6769A34FD864}">
      <dgm:prSet phldrT="[Testo]" custT="1"/>
      <dgm:spPr/>
      <dgm:t>
        <a:bodyPr/>
        <a:lstStyle/>
        <a:p>
          <a:pPr algn="l"/>
          <a:endParaRPr lang="it-IT" sz="1200" dirty="0"/>
        </a:p>
      </dgm:t>
    </dgm:pt>
    <dgm:pt modelId="{7CCD912B-E6EE-4C3A-A45C-127360DE20A2}" type="parTrans" cxnId="{CD829212-B0D9-49A4-9802-DBBA6EB01F59}">
      <dgm:prSet/>
      <dgm:spPr/>
      <dgm:t>
        <a:bodyPr/>
        <a:lstStyle/>
        <a:p>
          <a:endParaRPr lang="it-IT"/>
        </a:p>
      </dgm:t>
    </dgm:pt>
    <dgm:pt modelId="{2C8518E7-7E89-4473-BE92-66D82E38BCCE}" type="sibTrans" cxnId="{CD829212-B0D9-49A4-9802-DBBA6EB01F59}">
      <dgm:prSet/>
      <dgm:spPr/>
      <dgm:t>
        <a:bodyPr/>
        <a:lstStyle/>
        <a:p>
          <a:endParaRPr lang="it-IT"/>
        </a:p>
      </dgm:t>
    </dgm:pt>
    <dgm:pt modelId="{75669DDC-E7C9-4360-8D32-9FDF10A8ADE2}" type="pres">
      <dgm:prSet presAssocID="{E0366E0F-6DB9-4968-B438-900DE526B0C8}" presName="linearFlow" presStyleCnt="0">
        <dgm:presLayoutVars>
          <dgm:dir/>
          <dgm:animLvl val="lvl"/>
          <dgm:resizeHandles/>
        </dgm:presLayoutVars>
      </dgm:prSet>
      <dgm:spPr/>
    </dgm:pt>
    <dgm:pt modelId="{E60C630C-6707-4219-8CAA-AB6FA46A96EF}" type="pres">
      <dgm:prSet presAssocID="{3ABF41F9-7737-433D-885F-15C20BF33039}" presName="compositeNode" presStyleCnt="0">
        <dgm:presLayoutVars>
          <dgm:bulletEnabled val="1"/>
        </dgm:presLayoutVars>
      </dgm:prSet>
      <dgm:spPr/>
    </dgm:pt>
    <dgm:pt modelId="{7809D233-1D3A-48B8-8188-AD93EB522B0F}" type="pres">
      <dgm:prSet presAssocID="{3ABF41F9-7737-433D-885F-15C20BF33039}" presName="image" presStyleLbl="fgImgPlace1" presStyleIdx="0" presStyleCnt="3"/>
      <dgm:spPr>
        <a:solidFill>
          <a:srgbClr val="FFC000"/>
        </a:solidFill>
      </dgm:spPr>
    </dgm:pt>
    <dgm:pt modelId="{FBAB98E4-754D-4D48-AB4C-1B6CEF408D37}" type="pres">
      <dgm:prSet presAssocID="{3ABF41F9-7737-433D-885F-15C20BF33039}" presName="childNode" presStyleLbl="node1" presStyleIdx="0" presStyleCnt="3" custScaleX="112891" custScaleY="101521" custLinFactNeighborX="5433" custLinFactNeighborY="-1117">
        <dgm:presLayoutVars>
          <dgm:bulletEnabled val="1"/>
        </dgm:presLayoutVars>
      </dgm:prSet>
      <dgm:spPr/>
    </dgm:pt>
    <dgm:pt modelId="{98D8D1B3-B1CC-4B90-95A9-5245925E6CE7}" type="pres">
      <dgm:prSet presAssocID="{3ABF41F9-7737-433D-885F-15C20BF33039}" presName="parentNode" presStyleLbl="revTx" presStyleIdx="0" presStyleCnt="3" custScaleX="101008">
        <dgm:presLayoutVars>
          <dgm:chMax val="0"/>
          <dgm:bulletEnabled val="1"/>
        </dgm:presLayoutVars>
      </dgm:prSet>
      <dgm:spPr/>
    </dgm:pt>
    <dgm:pt modelId="{84A4B5B9-8F1A-4C15-A7FC-D53CFE436CB9}" type="pres">
      <dgm:prSet presAssocID="{AFE2267C-FE8D-4288-953B-2AD26281DC22}" presName="sibTrans" presStyleCnt="0"/>
      <dgm:spPr/>
    </dgm:pt>
    <dgm:pt modelId="{24407989-645E-48AD-8308-0FF24131F5C3}" type="pres">
      <dgm:prSet presAssocID="{8816F653-A247-4D4E-8047-4D3AD9C82035}" presName="compositeNode" presStyleCnt="0">
        <dgm:presLayoutVars>
          <dgm:bulletEnabled val="1"/>
        </dgm:presLayoutVars>
      </dgm:prSet>
      <dgm:spPr/>
    </dgm:pt>
    <dgm:pt modelId="{0FAE7230-A5DE-48E3-A80F-984AF2DF4C6C}" type="pres">
      <dgm:prSet presAssocID="{8816F653-A247-4D4E-8047-4D3AD9C82035}" presName="image" presStyleLbl="fgImgPlace1" presStyleIdx="1" presStyleCnt="3"/>
      <dgm:spPr>
        <a:solidFill>
          <a:srgbClr val="92D050"/>
        </a:solidFill>
      </dgm:spPr>
    </dgm:pt>
    <dgm:pt modelId="{69EFB666-C6AE-4704-9647-032736652599}" type="pres">
      <dgm:prSet presAssocID="{8816F653-A247-4D4E-8047-4D3AD9C82035}" presName="childNode" presStyleLbl="node1" presStyleIdx="1" presStyleCnt="3" custScaleX="113755">
        <dgm:presLayoutVars>
          <dgm:bulletEnabled val="1"/>
        </dgm:presLayoutVars>
      </dgm:prSet>
      <dgm:spPr/>
    </dgm:pt>
    <dgm:pt modelId="{25667E5B-1F17-4921-9616-6EF45EBB7C81}" type="pres">
      <dgm:prSet presAssocID="{8816F653-A247-4D4E-8047-4D3AD9C82035}" presName="parentNode" presStyleLbl="revTx" presStyleIdx="1" presStyleCnt="3" custLinFactNeighborX="-32861" custLinFactNeighborY="-1117">
        <dgm:presLayoutVars>
          <dgm:chMax val="0"/>
          <dgm:bulletEnabled val="1"/>
        </dgm:presLayoutVars>
      </dgm:prSet>
      <dgm:spPr/>
    </dgm:pt>
    <dgm:pt modelId="{100F8AE7-B776-4DB1-8355-7E391A4FAFDD}" type="pres">
      <dgm:prSet presAssocID="{1ABC5011-1D6C-44B6-BEB2-2D0E7DBDA2B3}" presName="sibTrans" presStyleCnt="0"/>
      <dgm:spPr/>
    </dgm:pt>
    <dgm:pt modelId="{E6730C57-03BB-4C27-9777-257C707B536F}" type="pres">
      <dgm:prSet presAssocID="{387617EE-8883-48F1-9266-293159F3C4AD}" presName="compositeNode" presStyleCnt="0">
        <dgm:presLayoutVars>
          <dgm:bulletEnabled val="1"/>
        </dgm:presLayoutVars>
      </dgm:prSet>
      <dgm:spPr/>
    </dgm:pt>
    <dgm:pt modelId="{D85916B9-E499-4934-AC2E-DE6546577A00}" type="pres">
      <dgm:prSet presAssocID="{387617EE-8883-48F1-9266-293159F3C4AD}" presName="image" presStyleLbl="fgImgPlace1" presStyleIdx="2" presStyleCnt="3"/>
      <dgm:spPr>
        <a:solidFill>
          <a:schemeClr val="accent5">
            <a:lumMod val="40000"/>
            <a:lumOff val="60000"/>
          </a:schemeClr>
        </a:solidFill>
      </dgm:spPr>
    </dgm:pt>
    <dgm:pt modelId="{269F864A-DE3C-466F-B772-3C9CE7B11F4A}" type="pres">
      <dgm:prSet presAssocID="{387617EE-8883-48F1-9266-293159F3C4AD}" presName="childNode" presStyleLbl="node1" presStyleIdx="2" presStyleCnt="3" custScaleX="100309" custScaleY="98289" custLinFactNeighborX="18619" custLinFactNeighborY="1417">
        <dgm:presLayoutVars>
          <dgm:bulletEnabled val="1"/>
        </dgm:presLayoutVars>
      </dgm:prSet>
      <dgm:spPr/>
    </dgm:pt>
    <dgm:pt modelId="{78628145-25B7-4DC2-8153-04A5697C84F2}" type="pres">
      <dgm:prSet presAssocID="{387617EE-8883-48F1-9266-293159F3C4AD}" presName="parentNode" presStyleLbl="revTx" presStyleIdx="2" presStyleCnt="3" custScaleX="142851">
        <dgm:presLayoutVars>
          <dgm:chMax val="0"/>
          <dgm:bulletEnabled val="1"/>
        </dgm:presLayoutVars>
      </dgm:prSet>
      <dgm:spPr/>
    </dgm:pt>
  </dgm:ptLst>
  <dgm:cxnLst>
    <dgm:cxn modelId="{97367707-C558-4208-847D-B40F9E4B53A7}" srcId="{E0366E0F-6DB9-4968-B438-900DE526B0C8}" destId="{387617EE-8883-48F1-9266-293159F3C4AD}" srcOrd="2" destOrd="0" parTransId="{B1FF419B-D648-40AF-9582-02052803C126}" sibTransId="{1AA74944-A676-4762-8058-0BBC5B487713}"/>
    <dgm:cxn modelId="{CD829212-B0D9-49A4-9802-DBBA6EB01F59}" srcId="{3ABF41F9-7737-433D-885F-15C20BF33039}" destId="{72E73DF9-D0C5-47A6-993C-6769A34FD864}" srcOrd="1" destOrd="0" parTransId="{7CCD912B-E6EE-4C3A-A45C-127360DE20A2}" sibTransId="{2C8518E7-7E89-4473-BE92-66D82E38BCCE}"/>
    <dgm:cxn modelId="{28CABB14-7050-4A03-B8F7-6F4BB53AC3BE}" srcId="{E0366E0F-6DB9-4968-B438-900DE526B0C8}" destId="{8816F653-A247-4D4E-8047-4D3AD9C82035}" srcOrd="1" destOrd="0" parTransId="{26AF1947-27F3-46A2-B9D6-A05058827628}" sibTransId="{1ABC5011-1D6C-44B6-BEB2-2D0E7DBDA2B3}"/>
    <dgm:cxn modelId="{6CED655E-15FD-4C1B-BC0E-D8F5A3295770}" type="presOf" srcId="{E0366E0F-6DB9-4968-B438-900DE526B0C8}" destId="{75669DDC-E7C9-4360-8D32-9FDF10A8ADE2}" srcOrd="0" destOrd="0" presId="urn:microsoft.com/office/officeart/2005/8/layout/hList2"/>
    <dgm:cxn modelId="{E447CA4F-55F3-4BBD-AAD3-0BED1425410C}" srcId="{3ABF41F9-7737-433D-885F-15C20BF33039}" destId="{5CC39CEA-973D-4A91-AB16-FF21BD3E3438}" srcOrd="2" destOrd="0" parTransId="{20253E8A-143E-4D85-A4BC-E0A7023F5999}" sibTransId="{42DAE081-F8A7-4802-9C06-C67C050D8B0B}"/>
    <dgm:cxn modelId="{E1482D75-DA16-44E0-B01A-8946CEA9BBAE}" type="presOf" srcId="{3ABF41F9-7737-433D-885F-15C20BF33039}" destId="{98D8D1B3-B1CC-4B90-95A9-5245925E6CE7}" srcOrd="0" destOrd="0" presId="urn:microsoft.com/office/officeart/2005/8/layout/hList2"/>
    <dgm:cxn modelId="{A12DA358-F802-4B87-B8D4-C70585627015}" srcId="{3ABF41F9-7737-433D-885F-15C20BF33039}" destId="{1D888360-6959-4DCF-90D0-982D1EE5D32B}" srcOrd="0" destOrd="0" parTransId="{36A97C46-8AAB-4B49-A75E-D134B067EC7A}" sibTransId="{93C275BE-4A24-49AB-8F81-7CC70C9031BD}"/>
    <dgm:cxn modelId="{D84ACB7E-3313-4A38-A34E-FCD02A742EBA}" srcId="{8816F653-A247-4D4E-8047-4D3AD9C82035}" destId="{4FC91DF4-6D9D-49F5-B7AD-DB8C04D9E2DE}" srcOrd="0" destOrd="0" parTransId="{7144B776-8FA9-4D67-A59D-0D81C1852F6C}" sibTransId="{7B978D70-F559-4FF0-B924-97B9107E619F}"/>
    <dgm:cxn modelId="{5AB767D6-4DCC-4E7C-A697-6BF151E5C644}" srcId="{387617EE-8883-48F1-9266-293159F3C4AD}" destId="{3B60B8EB-7422-40D1-B51A-D0D1EF1C7D01}" srcOrd="0" destOrd="0" parTransId="{38E4B2EB-F3BC-4FB5-8D9B-5559DED7F734}" sibTransId="{81E5979E-7297-4DA6-B71D-7F0E411D3B05}"/>
    <dgm:cxn modelId="{14F1E7DD-E4BE-4117-ABDA-58E4D78FBCCB}" type="presOf" srcId="{5CC39CEA-973D-4A91-AB16-FF21BD3E3438}" destId="{FBAB98E4-754D-4D48-AB4C-1B6CEF408D37}" srcOrd="0" destOrd="2" presId="urn:microsoft.com/office/officeart/2005/8/layout/hList2"/>
    <dgm:cxn modelId="{37E887E6-F316-4F17-B5D6-E56223EE2D95}" type="presOf" srcId="{8816F653-A247-4D4E-8047-4D3AD9C82035}" destId="{25667E5B-1F17-4921-9616-6EF45EBB7C81}" srcOrd="0" destOrd="0" presId="urn:microsoft.com/office/officeart/2005/8/layout/hList2"/>
    <dgm:cxn modelId="{B222A2EB-42D9-4042-AB16-55E4F1992F4F}" type="presOf" srcId="{1D888360-6959-4DCF-90D0-982D1EE5D32B}" destId="{FBAB98E4-754D-4D48-AB4C-1B6CEF408D37}" srcOrd="0" destOrd="0" presId="urn:microsoft.com/office/officeart/2005/8/layout/hList2"/>
    <dgm:cxn modelId="{FBBE50F0-65BC-463A-A7E0-A1302AB1E477}" type="presOf" srcId="{387617EE-8883-48F1-9266-293159F3C4AD}" destId="{78628145-25B7-4DC2-8153-04A5697C84F2}" srcOrd="0" destOrd="0" presId="urn:microsoft.com/office/officeart/2005/8/layout/hList2"/>
    <dgm:cxn modelId="{ED2A13F4-5283-48E7-93C0-CB6388F7C0C3}" type="presOf" srcId="{3B60B8EB-7422-40D1-B51A-D0D1EF1C7D01}" destId="{269F864A-DE3C-466F-B772-3C9CE7B11F4A}" srcOrd="0" destOrd="0" presId="urn:microsoft.com/office/officeart/2005/8/layout/hList2"/>
    <dgm:cxn modelId="{B9BB3CF4-DF28-45D2-8647-FEBA2D32A050}" srcId="{E0366E0F-6DB9-4968-B438-900DE526B0C8}" destId="{3ABF41F9-7737-433D-885F-15C20BF33039}" srcOrd="0" destOrd="0" parTransId="{33111CD0-6BEF-4734-88CB-AED0111A005A}" sibTransId="{AFE2267C-FE8D-4288-953B-2AD26281DC22}"/>
    <dgm:cxn modelId="{09A83FF7-52AC-4903-837B-4BC241A06692}" type="presOf" srcId="{72E73DF9-D0C5-47A6-993C-6769A34FD864}" destId="{FBAB98E4-754D-4D48-AB4C-1B6CEF408D37}" srcOrd="0" destOrd="1" presId="urn:microsoft.com/office/officeart/2005/8/layout/hList2"/>
    <dgm:cxn modelId="{886988FC-86E6-450B-8DE2-31E5B7BFCD67}" type="presOf" srcId="{4FC91DF4-6D9D-49F5-B7AD-DB8C04D9E2DE}" destId="{69EFB666-C6AE-4704-9647-032736652599}" srcOrd="0" destOrd="0" presId="urn:microsoft.com/office/officeart/2005/8/layout/hList2"/>
    <dgm:cxn modelId="{B2C847A0-D997-4FAD-A9BA-36F0CD8C5ADB}" type="presParOf" srcId="{75669DDC-E7C9-4360-8D32-9FDF10A8ADE2}" destId="{E60C630C-6707-4219-8CAA-AB6FA46A96EF}" srcOrd="0" destOrd="0" presId="urn:microsoft.com/office/officeart/2005/8/layout/hList2"/>
    <dgm:cxn modelId="{63BBFA7B-DCA8-451F-88EE-1C8DF7028D39}" type="presParOf" srcId="{E60C630C-6707-4219-8CAA-AB6FA46A96EF}" destId="{7809D233-1D3A-48B8-8188-AD93EB522B0F}" srcOrd="0" destOrd="0" presId="urn:microsoft.com/office/officeart/2005/8/layout/hList2"/>
    <dgm:cxn modelId="{EC0EB9B4-5439-407D-8171-2FEFCBFEA621}" type="presParOf" srcId="{E60C630C-6707-4219-8CAA-AB6FA46A96EF}" destId="{FBAB98E4-754D-4D48-AB4C-1B6CEF408D37}" srcOrd="1" destOrd="0" presId="urn:microsoft.com/office/officeart/2005/8/layout/hList2"/>
    <dgm:cxn modelId="{C7AF4438-EF2E-40E0-847D-45DAC0EFD9A4}" type="presParOf" srcId="{E60C630C-6707-4219-8CAA-AB6FA46A96EF}" destId="{98D8D1B3-B1CC-4B90-95A9-5245925E6CE7}" srcOrd="2" destOrd="0" presId="urn:microsoft.com/office/officeart/2005/8/layout/hList2"/>
    <dgm:cxn modelId="{140F5506-C552-4745-B225-393248883175}" type="presParOf" srcId="{75669DDC-E7C9-4360-8D32-9FDF10A8ADE2}" destId="{84A4B5B9-8F1A-4C15-A7FC-D53CFE436CB9}" srcOrd="1" destOrd="0" presId="urn:microsoft.com/office/officeart/2005/8/layout/hList2"/>
    <dgm:cxn modelId="{8D82EFDB-5499-4C40-A4AF-EACA4C71AAD9}" type="presParOf" srcId="{75669DDC-E7C9-4360-8D32-9FDF10A8ADE2}" destId="{24407989-645E-48AD-8308-0FF24131F5C3}" srcOrd="2" destOrd="0" presId="urn:microsoft.com/office/officeart/2005/8/layout/hList2"/>
    <dgm:cxn modelId="{CF125DD2-6508-4D8A-A534-C5CBE875E612}" type="presParOf" srcId="{24407989-645E-48AD-8308-0FF24131F5C3}" destId="{0FAE7230-A5DE-48E3-A80F-984AF2DF4C6C}" srcOrd="0" destOrd="0" presId="urn:microsoft.com/office/officeart/2005/8/layout/hList2"/>
    <dgm:cxn modelId="{5566F688-AD74-4C8F-B73E-06493E0707B6}" type="presParOf" srcId="{24407989-645E-48AD-8308-0FF24131F5C3}" destId="{69EFB666-C6AE-4704-9647-032736652599}" srcOrd="1" destOrd="0" presId="urn:microsoft.com/office/officeart/2005/8/layout/hList2"/>
    <dgm:cxn modelId="{2B76C268-9C2A-447C-AC42-CE915F2CC909}" type="presParOf" srcId="{24407989-645E-48AD-8308-0FF24131F5C3}" destId="{25667E5B-1F17-4921-9616-6EF45EBB7C81}" srcOrd="2" destOrd="0" presId="urn:microsoft.com/office/officeart/2005/8/layout/hList2"/>
    <dgm:cxn modelId="{A8023DA2-F33B-4FAD-BB51-3350AF6FBE0E}" type="presParOf" srcId="{75669DDC-E7C9-4360-8D32-9FDF10A8ADE2}" destId="{100F8AE7-B776-4DB1-8355-7E391A4FAFDD}" srcOrd="3" destOrd="0" presId="urn:microsoft.com/office/officeart/2005/8/layout/hList2"/>
    <dgm:cxn modelId="{87225187-B22C-45D5-B520-BD5F45F8B981}" type="presParOf" srcId="{75669DDC-E7C9-4360-8D32-9FDF10A8ADE2}" destId="{E6730C57-03BB-4C27-9777-257C707B536F}" srcOrd="4" destOrd="0" presId="urn:microsoft.com/office/officeart/2005/8/layout/hList2"/>
    <dgm:cxn modelId="{7B0CC71C-EAAA-409E-9507-8CBE8955E173}" type="presParOf" srcId="{E6730C57-03BB-4C27-9777-257C707B536F}" destId="{D85916B9-E499-4934-AC2E-DE6546577A00}" srcOrd="0" destOrd="0" presId="urn:microsoft.com/office/officeart/2005/8/layout/hList2"/>
    <dgm:cxn modelId="{44740DAB-7168-4DC2-A1E1-36CDA5797F67}" type="presParOf" srcId="{E6730C57-03BB-4C27-9777-257C707B536F}" destId="{269F864A-DE3C-466F-B772-3C9CE7B11F4A}" srcOrd="1" destOrd="0" presId="urn:microsoft.com/office/officeart/2005/8/layout/hList2"/>
    <dgm:cxn modelId="{95A47DF8-AB07-4C71-83D2-398E133B294E}" type="presParOf" srcId="{E6730C57-03BB-4C27-9777-257C707B536F}" destId="{78628145-25B7-4DC2-8153-04A5697C84F2}"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18BCBB-D022-43F8-BEE9-D7353509CCA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313C2D9F-9863-4C59-9D57-4B81944D157A}">
      <dgm:prSet phldrT="[Testo]"/>
      <dgm:spPr/>
      <dgm:t>
        <a:bodyPr/>
        <a:lstStyle/>
        <a:p>
          <a:r>
            <a:rPr lang="it-IT" dirty="0"/>
            <a:t>Delibera del Consiglio di Dipartimento</a:t>
          </a:r>
        </a:p>
      </dgm:t>
    </dgm:pt>
    <dgm:pt modelId="{A43C9EB0-9945-4034-AABF-9A4251CE1600}" type="parTrans" cxnId="{12A5F8CE-D6BB-45A4-BEBB-E4383C6C89E3}">
      <dgm:prSet/>
      <dgm:spPr/>
      <dgm:t>
        <a:bodyPr/>
        <a:lstStyle/>
        <a:p>
          <a:endParaRPr lang="it-IT"/>
        </a:p>
      </dgm:t>
    </dgm:pt>
    <dgm:pt modelId="{5C11BD7C-8B45-422A-B678-70BC6EA679E9}" type="sibTrans" cxnId="{12A5F8CE-D6BB-45A4-BEBB-E4383C6C89E3}">
      <dgm:prSet/>
      <dgm:spPr/>
      <dgm:t>
        <a:bodyPr/>
        <a:lstStyle/>
        <a:p>
          <a:endParaRPr lang="it-IT"/>
        </a:p>
      </dgm:t>
    </dgm:pt>
    <dgm:pt modelId="{B3D65497-C8AD-47C6-98D7-91467635858A}">
      <dgm:prSet phldrT="[Testo]"/>
      <dgm:spPr/>
      <dgm:t>
        <a:bodyPr/>
        <a:lstStyle/>
        <a:p>
          <a:r>
            <a:rPr lang="it-IT" dirty="0"/>
            <a:t>L’approvazione del progetto BIP va ufficializzata tramite </a:t>
          </a:r>
          <a:r>
            <a:rPr lang="it-IT" b="1" dirty="0"/>
            <a:t>delibera del Consiglio di Dipartimento di afferenza</a:t>
          </a:r>
          <a:r>
            <a:rPr lang="it-IT" dirty="0"/>
            <a:t>.</a:t>
          </a:r>
        </a:p>
      </dgm:t>
    </dgm:pt>
    <dgm:pt modelId="{A1314045-FD4A-4515-906D-EB3D589C735D}" type="parTrans" cxnId="{E5229ABE-AAE4-4035-9A11-6C22BCD4D6B4}">
      <dgm:prSet/>
      <dgm:spPr/>
      <dgm:t>
        <a:bodyPr/>
        <a:lstStyle/>
        <a:p>
          <a:endParaRPr lang="it-IT"/>
        </a:p>
      </dgm:t>
    </dgm:pt>
    <dgm:pt modelId="{70343F6A-4FA6-47C7-B8BD-A125C55525E5}" type="sibTrans" cxnId="{E5229ABE-AAE4-4035-9A11-6C22BCD4D6B4}">
      <dgm:prSet/>
      <dgm:spPr/>
      <dgm:t>
        <a:bodyPr/>
        <a:lstStyle/>
        <a:p>
          <a:endParaRPr lang="it-IT"/>
        </a:p>
      </dgm:t>
    </dgm:pt>
    <dgm:pt modelId="{4FDB1EB2-1077-4D1C-B9EB-935A125A97D6}">
      <dgm:prSet phldrT="[Testo]"/>
      <dgm:spPr/>
      <dgm:t>
        <a:bodyPr/>
        <a:lstStyle/>
        <a:p>
          <a:r>
            <a:rPr lang="it-IT" dirty="0"/>
            <a:t>Contenuto della Delibera</a:t>
          </a:r>
        </a:p>
      </dgm:t>
    </dgm:pt>
    <dgm:pt modelId="{0F3FFD50-0AB5-4EEF-9164-89E4B842E952}" type="parTrans" cxnId="{5FF90C6B-3241-403F-89B9-D301A3D06AA7}">
      <dgm:prSet/>
      <dgm:spPr/>
      <dgm:t>
        <a:bodyPr/>
        <a:lstStyle/>
        <a:p>
          <a:endParaRPr lang="it-IT"/>
        </a:p>
      </dgm:t>
    </dgm:pt>
    <dgm:pt modelId="{33180404-87F8-4A75-8B45-4B300B88B7EB}" type="sibTrans" cxnId="{5FF90C6B-3241-403F-89B9-D301A3D06AA7}">
      <dgm:prSet/>
      <dgm:spPr/>
      <dgm:t>
        <a:bodyPr/>
        <a:lstStyle/>
        <a:p>
          <a:endParaRPr lang="it-IT"/>
        </a:p>
      </dgm:t>
    </dgm:pt>
    <dgm:pt modelId="{737F1007-0C5F-4C71-81B5-DB2FEBDE0B59}">
      <dgm:prSet phldrT="[Testo]"/>
      <dgm:spPr/>
      <dgm:t>
        <a:bodyPr/>
        <a:lstStyle/>
        <a:p>
          <a:r>
            <a:rPr lang="it-IT" b="1" dirty="0"/>
            <a:t>Informazioni base sul progetto</a:t>
          </a:r>
          <a:r>
            <a:rPr lang="it-IT" dirty="0"/>
            <a:t>: titolo, atenei coinvolti, sede di svolgimento in presenza, e date di svolgimento (parte in presenza e parte virtuale);</a:t>
          </a:r>
        </a:p>
      </dgm:t>
    </dgm:pt>
    <dgm:pt modelId="{52601FA7-EE3A-4AE9-B368-2F2C2E204B7D}" type="parTrans" cxnId="{4B30916F-47DE-466C-A2AF-5EB5E5CAD889}">
      <dgm:prSet/>
      <dgm:spPr/>
      <dgm:t>
        <a:bodyPr/>
        <a:lstStyle/>
        <a:p>
          <a:endParaRPr lang="it-IT"/>
        </a:p>
      </dgm:t>
    </dgm:pt>
    <dgm:pt modelId="{CF6DFD5C-CB16-4FBE-B0DE-5B83129DA8AA}" type="sibTrans" cxnId="{4B30916F-47DE-466C-A2AF-5EB5E5CAD889}">
      <dgm:prSet/>
      <dgm:spPr/>
      <dgm:t>
        <a:bodyPr/>
        <a:lstStyle/>
        <a:p>
          <a:endParaRPr lang="it-IT"/>
        </a:p>
      </dgm:t>
    </dgm:pt>
    <dgm:pt modelId="{60FD0072-5955-462E-A504-186876EF8DAD}">
      <dgm:prSet phldrT="[Testo]"/>
      <dgm:spPr/>
      <dgm:t>
        <a:bodyPr/>
        <a:lstStyle/>
        <a:p>
          <a:r>
            <a:rPr lang="it-IT" dirty="0"/>
            <a:t>Nel caso in cui la sede in presenza NON sia l’Università di Parma, va inserita anche la </a:t>
          </a:r>
          <a:r>
            <a:rPr lang="it-IT" b="1" dirty="0"/>
            <a:t>richiesta</a:t>
          </a:r>
          <a:r>
            <a:rPr lang="it-IT" dirty="0"/>
            <a:t> alla U.O. Accoglienza, Mobilità e Studenti Internazionali </a:t>
          </a:r>
          <a:r>
            <a:rPr lang="it-IT" b="1" dirty="0"/>
            <a:t>di disponibilità di fondi per la mobilità di x studenti e y docenti </a:t>
          </a:r>
          <a:r>
            <a:rPr lang="it-IT" dirty="0"/>
            <a:t>(solo se coinvolti nell’insegnamento e massimo 2 per progetto; se disponibili, vanno inseriti già i nominativi dei docenti in mobilità);</a:t>
          </a:r>
        </a:p>
      </dgm:t>
    </dgm:pt>
    <dgm:pt modelId="{59C12D07-8EB3-49D8-8FFE-BFEDBD5A0456}" type="parTrans" cxnId="{4EF469E8-70F2-47FD-9E33-ACBAEDA48C98}">
      <dgm:prSet/>
      <dgm:spPr/>
      <dgm:t>
        <a:bodyPr/>
        <a:lstStyle/>
        <a:p>
          <a:endParaRPr lang="it-IT"/>
        </a:p>
      </dgm:t>
    </dgm:pt>
    <dgm:pt modelId="{CDCCAC5C-1E5E-4050-98FC-947B57725F6E}" type="sibTrans" cxnId="{4EF469E8-70F2-47FD-9E33-ACBAEDA48C98}">
      <dgm:prSet/>
      <dgm:spPr/>
      <dgm:t>
        <a:bodyPr/>
        <a:lstStyle/>
        <a:p>
          <a:endParaRPr lang="it-IT"/>
        </a:p>
      </dgm:t>
    </dgm:pt>
    <dgm:pt modelId="{15D2E95A-1414-4622-AB3E-668E5002D71E}">
      <dgm:prSet phldrT="[Testo]"/>
      <dgm:spPr/>
      <dgm:t>
        <a:bodyPr/>
        <a:lstStyle/>
        <a:p>
          <a:r>
            <a:rPr lang="it-IT" dirty="0"/>
            <a:t>Avvio del progetto</a:t>
          </a:r>
        </a:p>
      </dgm:t>
    </dgm:pt>
    <dgm:pt modelId="{67693889-C794-4C78-8A11-8AD7B28B724C}" type="parTrans" cxnId="{B3C17705-6497-44DE-A4C7-49907BB04169}">
      <dgm:prSet/>
      <dgm:spPr/>
      <dgm:t>
        <a:bodyPr/>
        <a:lstStyle/>
        <a:p>
          <a:endParaRPr lang="it-IT"/>
        </a:p>
      </dgm:t>
    </dgm:pt>
    <dgm:pt modelId="{15DA95B0-3F9A-4EAD-AEAF-1A654F0742E1}" type="sibTrans" cxnId="{B3C17705-6497-44DE-A4C7-49907BB04169}">
      <dgm:prSet/>
      <dgm:spPr/>
      <dgm:t>
        <a:bodyPr/>
        <a:lstStyle/>
        <a:p>
          <a:endParaRPr lang="it-IT"/>
        </a:p>
      </dgm:t>
    </dgm:pt>
    <dgm:pt modelId="{0F8AEAFC-FF7F-4ADC-A8E7-6823E9E5A409}">
      <dgm:prSet phldrT="[Testo]"/>
      <dgm:spPr/>
      <dgm:t>
        <a:bodyPr/>
        <a:lstStyle/>
        <a:p>
          <a:r>
            <a:rPr lang="it-IT" dirty="0"/>
            <a:t>Invio della delibera alla U.O. Accoglienza, Mobilità  e Studenti Internazionali </a:t>
          </a:r>
          <a:r>
            <a:rPr lang="it-IT" b="1" dirty="0"/>
            <a:t>tramite protocollo (Titulus)</a:t>
          </a:r>
        </a:p>
      </dgm:t>
    </dgm:pt>
    <dgm:pt modelId="{63E90F34-D8B8-412D-9ECB-BFD3CA395025}" type="parTrans" cxnId="{8E35F02B-C101-4A64-AAEF-176E5BD42183}">
      <dgm:prSet/>
      <dgm:spPr/>
      <dgm:t>
        <a:bodyPr/>
        <a:lstStyle/>
        <a:p>
          <a:endParaRPr lang="it-IT"/>
        </a:p>
      </dgm:t>
    </dgm:pt>
    <dgm:pt modelId="{F081890C-0093-4056-B67A-AA52F8906240}" type="sibTrans" cxnId="{8E35F02B-C101-4A64-AAEF-176E5BD42183}">
      <dgm:prSet/>
      <dgm:spPr/>
      <dgm:t>
        <a:bodyPr/>
        <a:lstStyle/>
        <a:p>
          <a:endParaRPr lang="it-IT"/>
        </a:p>
      </dgm:t>
    </dgm:pt>
    <dgm:pt modelId="{F63E37E6-C4E6-4766-BC8E-4EBAF84CECA2}">
      <dgm:prSet phldrT="[Testo]"/>
      <dgm:spPr/>
      <dgm:t>
        <a:bodyPr/>
        <a:lstStyle/>
        <a:p>
          <a:r>
            <a:rPr lang="it-IT" dirty="0"/>
            <a:t>Numero di </a:t>
          </a:r>
          <a:r>
            <a:rPr lang="it-IT" b="1" dirty="0"/>
            <a:t>studenti partecipanti </a:t>
          </a:r>
          <a:r>
            <a:rPr lang="it-IT" dirty="0"/>
            <a:t>previsti (da tutti gli atenei partecipanti);</a:t>
          </a:r>
        </a:p>
      </dgm:t>
    </dgm:pt>
    <dgm:pt modelId="{3227157C-A74C-467F-88A7-5D6D259AE931}" type="parTrans" cxnId="{67DC95EB-3557-4D8D-B024-AF0F27E6409F}">
      <dgm:prSet/>
      <dgm:spPr/>
      <dgm:t>
        <a:bodyPr/>
        <a:lstStyle/>
        <a:p>
          <a:endParaRPr lang="it-IT"/>
        </a:p>
      </dgm:t>
    </dgm:pt>
    <dgm:pt modelId="{CCC0906A-A7A9-4E73-8CFC-8928BD19B8EC}" type="sibTrans" cxnId="{67DC95EB-3557-4D8D-B024-AF0F27E6409F}">
      <dgm:prSet/>
      <dgm:spPr/>
      <dgm:t>
        <a:bodyPr/>
        <a:lstStyle/>
        <a:p>
          <a:endParaRPr lang="it-IT"/>
        </a:p>
      </dgm:t>
    </dgm:pt>
    <dgm:pt modelId="{AD94C33F-6AFD-4428-A5AE-C9524E31D00E}">
      <dgm:prSet phldrT="[Testo]"/>
      <dgm:spPr/>
      <dgm:t>
        <a:bodyPr/>
        <a:lstStyle/>
        <a:p>
          <a:r>
            <a:rPr lang="it-IT" b="1" dirty="0"/>
            <a:t>Numero e modalità di riconoscimento</a:t>
          </a:r>
          <a:r>
            <a:rPr lang="it-IT" dirty="0"/>
            <a:t> (CFU a scelta, sovrannumerari, </a:t>
          </a:r>
          <a:r>
            <a:rPr lang="it-IT" dirty="0" err="1"/>
            <a:t>ecc</a:t>
          </a:r>
          <a:r>
            <a:rPr lang="it-IT" dirty="0"/>
            <a:t>) </a:t>
          </a:r>
          <a:r>
            <a:rPr lang="it-IT" b="1" dirty="0"/>
            <a:t>dei CFU </a:t>
          </a:r>
          <a:r>
            <a:rPr lang="it-IT" dirty="0"/>
            <a:t>attribuiti in base alla partecipazione al BIP </a:t>
          </a:r>
        </a:p>
      </dgm:t>
    </dgm:pt>
    <dgm:pt modelId="{9943BD83-D965-4BDC-9378-60EA6DD8AF21}" type="parTrans" cxnId="{A41CA2D1-F446-4715-A10F-D9C30ADA25AF}">
      <dgm:prSet/>
      <dgm:spPr/>
      <dgm:t>
        <a:bodyPr/>
        <a:lstStyle/>
        <a:p>
          <a:endParaRPr lang="it-IT"/>
        </a:p>
      </dgm:t>
    </dgm:pt>
    <dgm:pt modelId="{25C5C17B-F48D-43FF-994E-D3FB14296835}" type="sibTrans" cxnId="{A41CA2D1-F446-4715-A10F-D9C30ADA25AF}">
      <dgm:prSet/>
      <dgm:spPr/>
      <dgm:t>
        <a:bodyPr/>
        <a:lstStyle/>
        <a:p>
          <a:endParaRPr lang="it-IT"/>
        </a:p>
      </dgm:t>
    </dgm:pt>
    <dgm:pt modelId="{554E8E97-13DE-4A5D-8143-E913DCF583EF}">
      <dgm:prSet phldrT="[Testo]"/>
      <dgm:spPr/>
      <dgm:t>
        <a:bodyPr/>
        <a:lstStyle/>
        <a:p>
          <a:r>
            <a:rPr lang="it-IT" dirty="0"/>
            <a:t>Nel caso in cui non sia già attivo un </a:t>
          </a:r>
          <a:r>
            <a:rPr lang="it-IT" b="1" dirty="0"/>
            <a:t>Inter-</a:t>
          </a:r>
          <a:r>
            <a:rPr lang="it-IT" b="1" dirty="0" err="1"/>
            <a:t>Institutional</a:t>
          </a:r>
          <a:r>
            <a:rPr lang="it-IT" b="1" dirty="0"/>
            <a:t> Agreement (IIA) </a:t>
          </a:r>
          <a:r>
            <a:rPr lang="it-IT" dirty="0"/>
            <a:t>tra l’Università di Parma e gli atenei partecipanti che copra tutte le mobilità previste, oppure se uno degli atenei partner richiede la firma di un Multi-</a:t>
          </a:r>
          <a:r>
            <a:rPr lang="it-IT" dirty="0" err="1"/>
            <a:t>lateral</a:t>
          </a:r>
          <a:r>
            <a:rPr lang="it-IT" dirty="0"/>
            <a:t> Agreement, va inserita </a:t>
          </a:r>
          <a:r>
            <a:rPr lang="it-IT" b="1" dirty="0"/>
            <a:t>l’approvazione della stipula </a:t>
          </a:r>
          <a:r>
            <a:rPr lang="it-IT" b="0" dirty="0"/>
            <a:t>di tale IIA, </a:t>
          </a:r>
          <a:r>
            <a:rPr lang="it-IT" dirty="0"/>
            <a:t>e la richiesta alla U.O. Relazioni Internazionali ed EU GREEN di Ateneo dell’avvio delle necessarie procedure.</a:t>
          </a:r>
        </a:p>
      </dgm:t>
    </dgm:pt>
    <dgm:pt modelId="{26785E50-41DC-47B1-9AF3-01122477574F}" type="parTrans" cxnId="{8B285A0E-22B5-4A15-B4C9-EF4E2201F555}">
      <dgm:prSet/>
      <dgm:spPr/>
      <dgm:t>
        <a:bodyPr/>
        <a:lstStyle/>
        <a:p>
          <a:endParaRPr lang="it-IT"/>
        </a:p>
      </dgm:t>
    </dgm:pt>
    <dgm:pt modelId="{1F4FC14F-9EBF-43D3-BF32-A89BF15F9F9F}" type="sibTrans" cxnId="{8B285A0E-22B5-4A15-B4C9-EF4E2201F555}">
      <dgm:prSet/>
      <dgm:spPr/>
      <dgm:t>
        <a:bodyPr/>
        <a:lstStyle/>
        <a:p>
          <a:endParaRPr lang="it-IT"/>
        </a:p>
      </dgm:t>
    </dgm:pt>
    <dgm:pt modelId="{8E52A329-D797-41F5-8355-8A7872F86838}" type="pres">
      <dgm:prSet presAssocID="{5918BCBB-D022-43F8-BEE9-D7353509CCA9}" presName="linearFlow" presStyleCnt="0">
        <dgm:presLayoutVars>
          <dgm:dir/>
          <dgm:animLvl val="lvl"/>
          <dgm:resizeHandles val="exact"/>
        </dgm:presLayoutVars>
      </dgm:prSet>
      <dgm:spPr/>
    </dgm:pt>
    <dgm:pt modelId="{C6771DAB-6EB6-467C-9C50-73BCFE8EFCE2}" type="pres">
      <dgm:prSet presAssocID="{313C2D9F-9863-4C59-9D57-4B81944D157A}" presName="composite" presStyleCnt="0"/>
      <dgm:spPr/>
    </dgm:pt>
    <dgm:pt modelId="{E447EECE-973F-4D0B-8A34-32088AFB7FCB}" type="pres">
      <dgm:prSet presAssocID="{313C2D9F-9863-4C59-9D57-4B81944D157A}" presName="parentText" presStyleLbl="alignNode1" presStyleIdx="0" presStyleCnt="3">
        <dgm:presLayoutVars>
          <dgm:chMax val="1"/>
          <dgm:bulletEnabled val="1"/>
        </dgm:presLayoutVars>
      </dgm:prSet>
      <dgm:spPr/>
    </dgm:pt>
    <dgm:pt modelId="{F12612EA-EC22-41D5-BAA8-2881CCE9254D}" type="pres">
      <dgm:prSet presAssocID="{313C2D9F-9863-4C59-9D57-4B81944D157A}" presName="descendantText" presStyleLbl="alignAcc1" presStyleIdx="0" presStyleCnt="3" custLinFactNeighborX="106" custLinFactNeighborY="872">
        <dgm:presLayoutVars>
          <dgm:bulletEnabled val="1"/>
        </dgm:presLayoutVars>
      </dgm:prSet>
      <dgm:spPr/>
    </dgm:pt>
    <dgm:pt modelId="{C193D237-E0F5-4889-8729-94105D79A3CC}" type="pres">
      <dgm:prSet presAssocID="{5C11BD7C-8B45-422A-B678-70BC6EA679E9}" presName="sp" presStyleCnt="0"/>
      <dgm:spPr/>
    </dgm:pt>
    <dgm:pt modelId="{A76B692B-4764-4F51-9CE6-3C7C31E3B5D7}" type="pres">
      <dgm:prSet presAssocID="{4FDB1EB2-1077-4D1C-B9EB-935A125A97D6}" presName="composite" presStyleCnt="0"/>
      <dgm:spPr/>
    </dgm:pt>
    <dgm:pt modelId="{3CBB447F-31E0-495A-8C59-C855FFD355C0}" type="pres">
      <dgm:prSet presAssocID="{4FDB1EB2-1077-4D1C-B9EB-935A125A97D6}" presName="parentText" presStyleLbl="alignNode1" presStyleIdx="1" presStyleCnt="3">
        <dgm:presLayoutVars>
          <dgm:chMax val="1"/>
          <dgm:bulletEnabled val="1"/>
        </dgm:presLayoutVars>
      </dgm:prSet>
      <dgm:spPr/>
    </dgm:pt>
    <dgm:pt modelId="{DDFBE217-FE9F-4D7C-BAFC-99135BE178E0}" type="pres">
      <dgm:prSet presAssocID="{4FDB1EB2-1077-4D1C-B9EB-935A125A97D6}" presName="descendantText" presStyleLbl="alignAcc1" presStyleIdx="1" presStyleCnt="3" custScaleY="258986">
        <dgm:presLayoutVars>
          <dgm:bulletEnabled val="1"/>
        </dgm:presLayoutVars>
      </dgm:prSet>
      <dgm:spPr/>
    </dgm:pt>
    <dgm:pt modelId="{050E09C5-3662-4EB3-84AE-A6C59115342D}" type="pres">
      <dgm:prSet presAssocID="{33180404-87F8-4A75-8B45-4B300B88B7EB}" presName="sp" presStyleCnt="0"/>
      <dgm:spPr/>
    </dgm:pt>
    <dgm:pt modelId="{E2DB6ACC-64FA-4932-9AE7-7793AF1BC537}" type="pres">
      <dgm:prSet presAssocID="{15D2E95A-1414-4622-AB3E-668E5002D71E}" presName="composite" presStyleCnt="0"/>
      <dgm:spPr/>
    </dgm:pt>
    <dgm:pt modelId="{DBC4E0B9-A9D2-4565-BA38-3472139CD8E9}" type="pres">
      <dgm:prSet presAssocID="{15D2E95A-1414-4622-AB3E-668E5002D71E}" presName="parentText" presStyleLbl="alignNode1" presStyleIdx="2" presStyleCnt="3">
        <dgm:presLayoutVars>
          <dgm:chMax val="1"/>
          <dgm:bulletEnabled val="1"/>
        </dgm:presLayoutVars>
      </dgm:prSet>
      <dgm:spPr/>
    </dgm:pt>
    <dgm:pt modelId="{F1B35E79-6157-4A0D-8FDB-CA0CFE695585}" type="pres">
      <dgm:prSet presAssocID="{15D2E95A-1414-4622-AB3E-668E5002D71E}" presName="descendantText" presStyleLbl="alignAcc1" presStyleIdx="2" presStyleCnt="3" custScaleY="55454" custLinFactNeighborY="21199">
        <dgm:presLayoutVars>
          <dgm:bulletEnabled val="1"/>
        </dgm:presLayoutVars>
      </dgm:prSet>
      <dgm:spPr/>
    </dgm:pt>
  </dgm:ptLst>
  <dgm:cxnLst>
    <dgm:cxn modelId="{B3C17705-6497-44DE-A4C7-49907BB04169}" srcId="{5918BCBB-D022-43F8-BEE9-D7353509CCA9}" destId="{15D2E95A-1414-4622-AB3E-668E5002D71E}" srcOrd="2" destOrd="0" parTransId="{67693889-C794-4C78-8A11-8AD7B28B724C}" sibTransId="{15DA95B0-3F9A-4EAD-AEAF-1A654F0742E1}"/>
    <dgm:cxn modelId="{8B285A0E-22B5-4A15-B4C9-EF4E2201F555}" srcId="{4FDB1EB2-1077-4D1C-B9EB-935A125A97D6}" destId="{554E8E97-13DE-4A5D-8143-E913DCF583EF}" srcOrd="4" destOrd="0" parTransId="{26785E50-41DC-47B1-9AF3-01122477574F}" sibTransId="{1F4FC14F-9EBF-43D3-BF32-A89BF15F9F9F}"/>
    <dgm:cxn modelId="{774A6F20-87B7-42F2-9050-40F473935AC6}" type="presOf" srcId="{B3D65497-C8AD-47C6-98D7-91467635858A}" destId="{F12612EA-EC22-41D5-BAA8-2881CCE9254D}" srcOrd="0" destOrd="0" presId="urn:microsoft.com/office/officeart/2005/8/layout/chevron2"/>
    <dgm:cxn modelId="{8E35F02B-C101-4A64-AAEF-176E5BD42183}" srcId="{15D2E95A-1414-4622-AB3E-668E5002D71E}" destId="{0F8AEAFC-FF7F-4ADC-A8E7-6823E9E5A409}" srcOrd="0" destOrd="0" parTransId="{63E90F34-D8B8-412D-9ECB-BFD3CA395025}" sibTransId="{F081890C-0093-4056-B67A-AA52F8906240}"/>
    <dgm:cxn modelId="{9B841346-4C8B-46F0-A26A-CACB7B0415AD}" type="presOf" srcId="{554E8E97-13DE-4A5D-8143-E913DCF583EF}" destId="{DDFBE217-FE9F-4D7C-BAFC-99135BE178E0}" srcOrd="0" destOrd="4" presId="urn:microsoft.com/office/officeart/2005/8/layout/chevron2"/>
    <dgm:cxn modelId="{5FF90C6B-3241-403F-89B9-D301A3D06AA7}" srcId="{5918BCBB-D022-43F8-BEE9-D7353509CCA9}" destId="{4FDB1EB2-1077-4D1C-B9EB-935A125A97D6}" srcOrd="1" destOrd="0" parTransId="{0F3FFD50-0AB5-4EEF-9164-89E4B842E952}" sibTransId="{33180404-87F8-4A75-8B45-4B300B88B7EB}"/>
    <dgm:cxn modelId="{4DC9CA4C-1F59-4860-A260-B8B10B5FCF9F}" type="presOf" srcId="{60FD0072-5955-462E-A504-186876EF8DAD}" destId="{DDFBE217-FE9F-4D7C-BAFC-99135BE178E0}" srcOrd="0" destOrd="3" presId="urn:microsoft.com/office/officeart/2005/8/layout/chevron2"/>
    <dgm:cxn modelId="{4B30916F-47DE-466C-A2AF-5EB5E5CAD889}" srcId="{4FDB1EB2-1077-4D1C-B9EB-935A125A97D6}" destId="{737F1007-0C5F-4C71-81B5-DB2FEBDE0B59}" srcOrd="0" destOrd="0" parTransId="{52601FA7-EE3A-4AE9-B368-2F2C2E204B7D}" sibTransId="{CF6DFD5C-CB16-4FBE-B0DE-5B83129DA8AA}"/>
    <dgm:cxn modelId="{FF1F4972-9D11-4B35-BB2A-970DE21DB0EA}" type="presOf" srcId="{15D2E95A-1414-4622-AB3E-668E5002D71E}" destId="{DBC4E0B9-A9D2-4565-BA38-3472139CD8E9}" srcOrd="0" destOrd="0" presId="urn:microsoft.com/office/officeart/2005/8/layout/chevron2"/>
    <dgm:cxn modelId="{5227578F-4C24-4B5D-9111-986BFD932D34}" type="presOf" srcId="{0F8AEAFC-FF7F-4ADC-A8E7-6823E9E5A409}" destId="{F1B35E79-6157-4A0D-8FDB-CA0CFE695585}" srcOrd="0" destOrd="0" presId="urn:microsoft.com/office/officeart/2005/8/layout/chevron2"/>
    <dgm:cxn modelId="{EE6D17AD-5C10-4CE7-BEB5-AE978370FE04}" type="presOf" srcId="{F63E37E6-C4E6-4766-BC8E-4EBAF84CECA2}" destId="{DDFBE217-FE9F-4D7C-BAFC-99135BE178E0}" srcOrd="0" destOrd="1" presId="urn:microsoft.com/office/officeart/2005/8/layout/chevron2"/>
    <dgm:cxn modelId="{E5229ABE-AAE4-4035-9A11-6C22BCD4D6B4}" srcId="{313C2D9F-9863-4C59-9D57-4B81944D157A}" destId="{B3D65497-C8AD-47C6-98D7-91467635858A}" srcOrd="0" destOrd="0" parTransId="{A1314045-FD4A-4515-906D-EB3D589C735D}" sibTransId="{70343F6A-4FA6-47C7-B8BD-A125C55525E5}"/>
    <dgm:cxn modelId="{5DF6CFCB-89D7-4DB8-89A5-C1C311E8A1A4}" type="presOf" srcId="{AD94C33F-6AFD-4428-A5AE-C9524E31D00E}" destId="{DDFBE217-FE9F-4D7C-BAFC-99135BE178E0}" srcOrd="0" destOrd="2" presId="urn:microsoft.com/office/officeart/2005/8/layout/chevron2"/>
    <dgm:cxn modelId="{12A5F8CE-D6BB-45A4-BEBB-E4383C6C89E3}" srcId="{5918BCBB-D022-43F8-BEE9-D7353509CCA9}" destId="{313C2D9F-9863-4C59-9D57-4B81944D157A}" srcOrd="0" destOrd="0" parTransId="{A43C9EB0-9945-4034-AABF-9A4251CE1600}" sibTransId="{5C11BD7C-8B45-422A-B678-70BC6EA679E9}"/>
    <dgm:cxn modelId="{5A4C2AD0-6280-47D6-AE00-8627438F98B2}" type="presOf" srcId="{737F1007-0C5F-4C71-81B5-DB2FEBDE0B59}" destId="{DDFBE217-FE9F-4D7C-BAFC-99135BE178E0}" srcOrd="0" destOrd="0" presId="urn:microsoft.com/office/officeart/2005/8/layout/chevron2"/>
    <dgm:cxn modelId="{A41CA2D1-F446-4715-A10F-D9C30ADA25AF}" srcId="{4FDB1EB2-1077-4D1C-B9EB-935A125A97D6}" destId="{AD94C33F-6AFD-4428-A5AE-C9524E31D00E}" srcOrd="2" destOrd="0" parTransId="{9943BD83-D965-4BDC-9378-60EA6DD8AF21}" sibTransId="{25C5C17B-F48D-43FF-994E-D3FB14296835}"/>
    <dgm:cxn modelId="{4EF469E8-70F2-47FD-9E33-ACBAEDA48C98}" srcId="{4FDB1EB2-1077-4D1C-B9EB-935A125A97D6}" destId="{60FD0072-5955-462E-A504-186876EF8DAD}" srcOrd="3" destOrd="0" parTransId="{59C12D07-8EB3-49D8-8FFE-BFEDBD5A0456}" sibTransId="{CDCCAC5C-1E5E-4050-98FC-947B57725F6E}"/>
    <dgm:cxn modelId="{67DC95EB-3557-4D8D-B024-AF0F27E6409F}" srcId="{4FDB1EB2-1077-4D1C-B9EB-935A125A97D6}" destId="{F63E37E6-C4E6-4766-BC8E-4EBAF84CECA2}" srcOrd="1" destOrd="0" parTransId="{3227157C-A74C-467F-88A7-5D6D259AE931}" sibTransId="{CCC0906A-A7A9-4E73-8CFC-8928BD19B8EC}"/>
    <dgm:cxn modelId="{67A6FDF9-A850-4FF1-90BA-6C0AA3DAC413}" type="presOf" srcId="{5918BCBB-D022-43F8-BEE9-D7353509CCA9}" destId="{8E52A329-D797-41F5-8355-8A7872F86838}" srcOrd="0" destOrd="0" presId="urn:microsoft.com/office/officeart/2005/8/layout/chevron2"/>
    <dgm:cxn modelId="{BFB595FC-40BB-4593-8D3F-5A56EDDF4159}" type="presOf" srcId="{4FDB1EB2-1077-4D1C-B9EB-935A125A97D6}" destId="{3CBB447F-31E0-495A-8C59-C855FFD355C0}" srcOrd="0" destOrd="0" presId="urn:microsoft.com/office/officeart/2005/8/layout/chevron2"/>
    <dgm:cxn modelId="{A201C9FC-0C91-426F-8858-FBD94B384940}" type="presOf" srcId="{313C2D9F-9863-4C59-9D57-4B81944D157A}" destId="{E447EECE-973F-4D0B-8A34-32088AFB7FCB}" srcOrd="0" destOrd="0" presId="urn:microsoft.com/office/officeart/2005/8/layout/chevron2"/>
    <dgm:cxn modelId="{5F8AF9CA-B05F-4F62-8B66-AE056BB7495F}" type="presParOf" srcId="{8E52A329-D797-41F5-8355-8A7872F86838}" destId="{C6771DAB-6EB6-467C-9C50-73BCFE8EFCE2}" srcOrd="0" destOrd="0" presId="urn:microsoft.com/office/officeart/2005/8/layout/chevron2"/>
    <dgm:cxn modelId="{5DE0ED5C-2FBB-4777-A7C6-DE9B53228061}" type="presParOf" srcId="{C6771DAB-6EB6-467C-9C50-73BCFE8EFCE2}" destId="{E447EECE-973F-4D0B-8A34-32088AFB7FCB}" srcOrd="0" destOrd="0" presId="urn:microsoft.com/office/officeart/2005/8/layout/chevron2"/>
    <dgm:cxn modelId="{3374ADED-98D5-4CA2-A4BC-1542D9A3D9D2}" type="presParOf" srcId="{C6771DAB-6EB6-467C-9C50-73BCFE8EFCE2}" destId="{F12612EA-EC22-41D5-BAA8-2881CCE9254D}" srcOrd="1" destOrd="0" presId="urn:microsoft.com/office/officeart/2005/8/layout/chevron2"/>
    <dgm:cxn modelId="{89C82E54-9553-4C04-825F-7A6642D80EC9}" type="presParOf" srcId="{8E52A329-D797-41F5-8355-8A7872F86838}" destId="{C193D237-E0F5-4889-8729-94105D79A3CC}" srcOrd="1" destOrd="0" presId="urn:microsoft.com/office/officeart/2005/8/layout/chevron2"/>
    <dgm:cxn modelId="{9CA67375-7909-48A4-A179-A895A88E4E90}" type="presParOf" srcId="{8E52A329-D797-41F5-8355-8A7872F86838}" destId="{A76B692B-4764-4F51-9CE6-3C7C31E3B5D7}" srcOrd="2" destOrd="0" presId="urn:microsoft.com/office/officeart/2005/8/layout/chevron2"/>
    <dgm:cxn modelId="{54F5E948-14FC-4AF3-8103-018CAE753104}" type="presParOf" srcId="{A76B692B-4764-4F51-9CE6-3C7C31E3B5D7}" destId="{3CBB447F-31E0-495A-8C59-C855FFD355C0}" srcOrd="0" destOrd="0" presId="urn:microsoft.com/office/officeart/2005/8/layout/chevron2"/>
    <dgm:cxn modelId="{C5052D01-B97C-46FD-98D6-5761751D5724}" type="presParOf" srcId="{A76B692B-4764-4F51-9CE6-3C7C31E3B5D7}" destId="{DDFBE217-FE9F-4D7C-BAFC-99135BE178E0}" srcOrd="1" destOrd="0" presId="urn:microsoft.com/office/officeart/2005/8/layout/chevron2"/>
    <dgm:cxn modelId="{05A30200-0D75-4FE3-B892-9DE1AB166719}" type="presParOf" srcId="{8E52A329-D797-41F5-8355-8A7872F86838}" destId="{050E09C5-3662-4EB3-84AE-A6C59115342D}" srcOrd="3" destOrd="0" presId="urn:microsoft.com/office/officeart/2005/8/layout/chevron2"/>
    <dgm:cxn modelId="{6B964857-8DEA-4A6A-93C7-F1CA6E6088DD}" type="presParOf" srcId="{8E52A329-D797-41F5-8355-8A7872F86838}" destId="{E2DB6ACC-64FA-4932-9AE7-7793AF1BC537}" srcOrd="4" destOrd="0" presId="urn:microsoft.com/office/officeart/2005/8/layout/chevron2"/>
    <dgm:cxn modelId="{8CC3C0E9-3439-4F0E-B5CD-B9B5F91AE298}" type="presParOf" srcId="{E2DB6ACC-64FA-4932-9AE7-7793AF1BC537}" destId="{DBC4E0B9-A9D2-4565-BA38-3472139CD8E9}" srcOrd="0" destOrd="0" presId="urn:microsoft.com/office/officeart/2005/8/layout/chevron2"/>
    <dgm:cxn modelId="{7C058139-619B-4F53-BDE1-A11831317CF1}" type="presParOf" srcId="{E2DB6ACC-64FA-4932-9AE7-7793AF1BC537}" destId="{F1B35E79-6157-4A0D-8FDB-CA0CFE69558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FCD127-5594-4BBE-9CB2-78B6DA44A1D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013BED68-EAA5-42F5-9976-4149CA693553}">
      <dgm:prSet phldrT="[Testo]"/>
      <dgm:spPr>
        <a:solidFill>
          <a:schemeClr val="accent1">
            <a:lumMod val="40000"/>
            <a:lumOff val="60000"/>
          </a:schemeClr>
        </a:solidFill>
      </dgm:spPr>
      <dgm:t>
        <a:bodyPr/>
        <a:lstStyle/>
        <a:p>
          <a:r>
            <a:rPr lang="it-IT" b="1" dirty="0">
              <a:solidFill>
                <a:srgbClr val="002060"/>
              </a:solidFill>
            </a:rPr>
            <a:t>Richiesta trasferimento</a:t>
          </a:r>
        </a:p>
      </dgm:t>
    </dgm:pt>
    <dgm:pt modelId="{137F2A69-C5DD-488F-A00A-4635C7F596EF}" type="parTrans" cxnId="{109CAE42-1C3B-4FF6-A03C-E40CD4043210}">
      <dgm:prSet/>
      <dgm:spPr/>
      <dgm:t>
        <a:bodyPr/>
        <a:lstStyle/>
        <a:p>
          <a:endParaRPr lang="it-IT"/>
        </a:p>
      </dgm:t>
    </dgm:pt>
    <dgm:pt modelId="{7D9FEE80-A6BF-4627-9262-1DA718E56718}" type="sibTrans" cxnId="{109CAE42-1C3B-4FF6-A03C-E40CD4043210}">
      <dgm:prSet/>
      <dgm:spPr/>
      <dgm:t>
        <a:bodyPr/>
        <a:lstStyle/>
        <a:p>
          <a:endParaRPr lang="it-IT"/>
        </a:p>
      </dgm:t>
    </dgm:pt>
    <dgm:pt modelId="{BB38D544-6CE4-42F9-9532-8D8C7FE9001E}">
      <dgm:prSet phldrT="[Testo]"/>
      <dgm:spPr/>
      <dgm:t>
        <a:bodyPr/>
        <a:lstStyle/>
        <a:p>
          <a:r>
            <a:rPr lang="it-IT" dirty="0"/>
            <a:t>La </a:t>
          </a:r>
          <a:r>
            <a:rPr lang="it-IT" b="1" dirty="0"/>
            <a:t>Segreteria amministrativa di Dipartimento </a:t>
          </a:r>
          <a:r>
            <a:rPr lang="it-IT" dirty="0"/>
            <a:t>invia tramite protocollo (Titulus) alla U.O. Accoglienza, Mobilità e Studenti  Internazionali la richiesta di trasferimento dei fondi di gestione OS (</a:t>
          </a:r>
          <a:r>
            <a:rPr lang="it-IT" dirty="0" err="1"/>
            <a:t>Organisational</a:t>
          </a:r>
          <a:r>
            <a:rPr lang="it-IT" dirty="0"/>
            <a:t> Support) al proprio Dipartimento.</a:t>
          </a:r>
        </a:p>
      </dgm:t>
    </dgm:pt>
    <dgm:pt modelId="{3CCC559C-8FF3-4FDB-9417-9B0C8EAB9732}" type="parTrans" cxnId="{3B037364-D0C7-4387-BAB6-816BF51E1688}">
      <dgm:prSet/>
      <dgm:spPr/>
      <dgm:t>
        <a:bodyPr/>
        <a:lstStyle/>
        <a:p>
          <a:endParaRPr lang="it-IT"/>
        </a:p>
      </dgm:t>
    </dgm:pt>
    <dgm:pt modelId="{4315257A-7108-41E8-B497-81F396241018}" type="sibTrans" cxnId="{3B037364-D0C7-4387-BAB6-816BF51E1688}">
      <dgm:prSet/>
      <dgm:spPr/>
      <dgm:t>
        <a:bodyPr/>
        <a:lstStyle/>
        <a:p>
          <a:endParaRPr lang="it-IT"/>
        </a:p>
      </dgm:t>
    </dgm:pt>
    <dgm:pt modelId="{2CB67999-AB17-44F8-AD83-1A9E716183BE}">
      <dgm:prSet phldrT="[Testo]"/>
      <dgm:spPr/>
      <dgm:t>
        <a:bodyPr/>
        <a:lstStyle/>
        <a:p>
          <a:r>
            <a:rPr lang="it-IT" b="1" dirty="0"/>
            <a:t>Trasferimento fondi</a:t>
          </a:r>
        </a:p>
      </dgm:t>
    </dgm:pt>
    <dgm:pt modelId="{ADC8582D-ADFB-4976-8556-5A2618743C10}" type="parTrans" cxnId="{917F7AA5-DE71-40FA-AE07-0380BA4F392F}">
      <dgm:prSet/>
      <dgm:spPr/>
      <dgm:t>
        <a:bodyPr/>
        <a:lstStyle/>
        <a:p>
          <a:endParaRPr lang="it-IT"/>
        </a:p>
      </dgm:t>
    </dgm:pt>
    <dgm:pt modelId="{F77C0B99-DBD1-4EF3-AA21-ED32813C1CFC}" type="sibTrans" cxnId="{917F7AA5-DE71-40FA-AE07-0380BA4F392F}">
      <dgm:prSet/>
      <dgm:spPr/>
      <dgm:t>
        <a:bodyPr/>
        <a:lstStyle/>
        <a:p>
          <a:endParaRPr lang="it-IT"/>
        </a:p>
      </dgm:t>
    </dgm:pt>
    <dgm:pt modelId="{A6B2A56F-D1C3-4312-809A-8A54864B4D6E}">
      <dgm:prSet phldrT="[Testo]"/>
      <dgm:spPr/>
      <dgm:t>
        <a:bodyPr/>
        <a:lstStyle/>
        <a:p>
          <a:r>
            <a:rPr lang="it-IT" dirty="0"/>
            <a:t>La U.O. Accoglienza, Mobilità e Studenti Internazionali perfeziona la pratica relativa al trasferimento dei fondi per l’organizzazione del progetto.</a:t>
          </a:r>
        </a:p>
      </dgm:t>
    </dgm:pt>
    <dgm:pt modelId="{06006E48-773A-4B9B-8968-BD5870FC1036}" type="parTrans" cxnId="{5371AE6E-CCF9-445B-98B1-4E81486AC5A2}">
      <dgm:prSet/>
      <dgm:spPr/>
      <dgm:t>
        <a:bodyPr/>
        <a:lstStyle/>
        <a:p>
          <a:endParaRPr lang="it-IT"/>
        </a:p>
      </dgm:t>
    </dgm:pt>
    <dgm:pt modelId="{7A4F2DA2-FAEC-44CB-85CB-4B36A9DA34E7}" type="sibTrans" cxnId="{5371AE6E-CCF9-445B-98B1-4E81486AC5A2}">
      <dgm:prSet/>
      <dgm:spPr/>
      <dgm:t>
        <a:bodyPr/>
        <a:lstStyle/>
        <a:p>
          <a:endParaRPr lang="it-IT"/>
        </a:p>
      </dgm:t>
    </dgm:pt>
    <dgm:pt modelId="{649CA5A7-CB2B-46B2-B00F-9FCEB950C311}" type="pres">
      <dgm:prSet presAssocID="{9FFCD127-5594-4BBE-9CB2-78B6DA44A1D1}" presName="linearFlow" presStyleCnt="0">
        <dgm:presLayoutVars>
          <dgm:dir/>
          <dgm:animLvl val="lvl"/>
          <dgm:resizeHandles val="exact"/>
        </dgm:presLayoutVars>
      </dgm:prSet>
      <dgm:spPr/>
    </dgm:pt>
    <dgm:pt modelId="{F8BA25A2-570E-4078-BC1C-8E51185EC979}" type="pres">
      <dgm:prSet presAssocID="{013BED68-EAA5-42F5-9976-4149CA693553}" presName="composite" presStyleCnt="0"/>
      <dgm:spPr/>
    </dgm:pt>
    <dgm:pt modelId="{25BEBB3E-E059-4A67-9AEF-605EDEEE4D25}" type="pres">
      <dgm:prSet presAssocID="{013BED68-EAA5-42F5-9976-4149CA693553}" presName="parentText" presStyleLbl="alignNode1" presStyleIdx="0" presStyleCnt="2">
        <dgm:presLayoutVars>
          <dgm:chMax val="1"/>
          <dgm:bulletEnabled val="1"/>
        </dgm:presLayoutVars>
      </dgm:prSet>
      <dgm:spPr/>
    </dgm:pt>
    <dgm:pt modelId="{FBF89DDC-0C47-4105-B7CB-E8399D9AC52F}" type="pres">
      <dgm:prSet presAssocID="{013BED68-EAA5-42F5-9976-4149CA693553}" presName="descendantText" presStyleLbl="alignAcc1" presStyleIdx="0" presStyleCnt="2">
        <dgm:presLayoutVars>
          <dgm:bulletEnabled val="1"/>
        </dgm:presLayoutVars>
      </dgm:prSet>
      <dgm:spPr/>
    </dgm:pt>
    <dgm:pt modelId="{D5323EAC-63A7-4D55-8EC9-C4069A6F0571}" type="pres">
      <dgm:prSet presAssocID="{7D9FEE80-A6BF-4627-9262-1DA718E56718}" presName="sp" presStyleCnt="0"/>
      <dgm:spPr/>
    </dgm:pt>
    <dgm:pt modelId="{847066CF-E145-4279-930C-8EBC4B8F25D6}" type="pres">
      <dgm:prSet presAssocID="{2CB67999-AB17-44F8-AD83-1A9E716183BE}" presName="composite" presStyleCnt="0"/>
      <dgm:spPr/>
    </dgm:pt>
    <dgm:pt modelId="{FDD550D0-5CCE-4AAF-A130-E157A0F03D1B}" type="pres">
      <dgm:prSet presAssocID="{2CB67999-AB17-44F8-AD83-1A9E716183BE}" presName="parentText" presStyleLbl="alignNode1" presStyleIdx="1" presStyleCnt="2">
        <dgm:presLayoutVars>
          <dgm:chMax val="1"/>
          <dgm:bulletEnabled val="1"/>
        </dgm:presLayoutVars>
      </dgm:prSet>
      <dgm:spPr/>
    </dgm:pt>
    <dgm:pt modelId="{1EFB097C-0552-4CB1-975D-553609A2AEC6}" type="pres">
      <dgm:prSet presAssocID="{2CB67999-AB17-44F8-AD83-1A9E716183BE}" presName="descendantText" presStyleLbl="alignAcc1" presStyleIdx="1" presStyleCnt="2" custLinFactNeighborX="-151" custLinFactNeighborY="499">
        <dgm:presLayoutVars>
          <dgm:bulletEnabled val="1"/>
        </dgm:presLayoutVars>
      </dgm:prSet>
      <dgm:spPr/>
    </dgm:pt>
  </dgm:ptLst>
  <dgm:cxnLst>
    <dgm:cxn modelId="{A3D8A505-1EAF-4516-8C90-7DA2C76247C7}" type="presOf" srcId="{BB38D544-6CE4-42F9-9532-8D8C7FE9001E}" destId="{FBF89DDC-0C47-4105-B7CB-E8399D9AC52F}" srcOrd="0" destOrd="0" presId="urn:microsoft.com/office/officeart/2005/8/layout/chevron2"/>
    <dgm:cxn modelId="{1297B95B-6F4A-4FCF-A99A-E6C45D43EC12}" type="presOf" srcId="{013BED68-EAA5-42F5-9976-4149CA693553}" destId="{25BEBB3E-E059-4A67-9AEF-605EDEEE4D25}" srcOrd="0" destOrd="0" presId="urn:microsoft.com/office/officeart/2005/8/layout/chevron2"/>
    <dgm:cxn modelId="{109CAE42-1C3B-4FF6-A03C-E40CD4043210}" srcId="{9FFCD127-5594-4BBE-9CB2-78B6DA44A1D1}" destId="{013BED68-EAA5-42F5-9976-4149CA693553}" srcOrd="0" destOrd="0" parTransId="{137F2A69-C5DD-488F-A00A-4635C7F596EF}" sibTransId="{7D9FEE80-A6BF-4627-9262-1DA718E56718}"/>
    <dgm:cxn modelId="{3B037364-D0C7-4387-BAB6-816BF51E1688}" srcId="{013BED68-EAA5-42F5-9976-4149CA693553}" destId="{BB38D544-6CE4-42F9-9532-8D8C7FE9001E}" srcOrd="0" destOrd="0" parTransId="{3CCC559C-8FF3-4FDB-9417-9B0C8EAB9732}" sibTransId="{4315257A-7108-41E8-B497-81F396241018}"/>
    <dgm:cxn modelId="{29A92A68-A330-4C54-9DE5-1504FD9B6121}" type="presOf" srcId="{A6B2A56F-D1C3-4312-809A-8A54864B4D6E}" destId="{1EFB097C-0552-4CB1-975D-553609A2AEC6}" srcOrd="0" destOrd="0" presId="urn:microsoft.com/office/officeart/2005/8/layout/chevron2"/>
    <dgm:cxn modelId="{5371AE6E-CCF9-445B-98B1-4E81486AC5A2}" srcId="{2CB67999-AB17-44F8-AD83-1A9E716183BE}" destId="{A6B2A56F-D1C3-4312-809A-8A54864B4D6E}" srcOrd="0" destOrd="0" parTransId="{06006E48-773A-4B9B-8968-BD5870FC1036}" sibTransId="{7A4F2DA2-FAEC-44CB-85CB-4B36A9DA34E7}"/>
    <dgm:cxn modelId="{917F7AA5-DE71-40FA-AE07-0380BA4F392F}" srcId="{9FFCD127-5594-4BBE-9CB2-78B6DA44A1D1}" destId="{2CB67999-AB17-44F8-AD83-1A9E716183BE}" srcOrd="1" destOrd="0" parTransId="{ADC8582D-ADFB-4976-8556-5A2618743C10}" sibTransId="{F77C0B99-DBD1-4EF3-AA21-ED32813C1CFC}"/>
    <dgm:cxn modelId="{C71675CF-D169-4476-B737-A87298A91CB1}" type="presOf" srcId="{9FFCD127-5594-4BBE-9CB2-78B6DA44A1D1}" destId="{649CA5A7-CB2B-46B2-B00F-9FCEB950C311}" srcOrd="0" destOrd="0" presId="urn:microsoft.com/office/officeart/2005/8/layout/chevron2"/>
    <dgm:cxn modelId="{32416BEE-72A5-40F7-A9E8-1E48A8016268}" type="presOf" srcId="{2CB67999-AB17-44F8-AD83-1A9E716183BE}" destId="{FDD550D0-5CCE-4AAF-A130-E157A0F03D1B}" srcOrd="0" destOrd="0" presId="urn:microsoft.com/office/officeart/2005/8/layout/chevron2"/>
    <dgm:cxn modelId="{740CBDB3-BF9C-4D41-81A8-14E010A2351C}" type="presParOf" srcId="{649CA5A7-CB2B-46B2-B00F-9FCEB950C311}" destId="{F8BA25A2-570E-4078-BC1C-8E51185EC979}" srcOrd="0" destOrd="0" presId="urn:microsoft.com/office/officeart/2005/8/layout/chevron2"/>
    <dgm:cxn modelId="{CABEA198-FD40-484D-BBD6-393B5CE221EF}" type="presParOf" srcId="{F8BA25A2-570E-4078-BC1C-8E51185EC979}" destId="{25BEBB3E-E059-4A67-9AEF-605EDEEE4D25}" srcOrd="0" destOrd="0" presId="urn:microsoft.com/office/officeart/2005/8/layout/chevron2"/>
    <dgm:cxn modelId="{52CB027D-A860-4B39-804D-7245A8C190ED}" type="presParOf" srcId="{F8BA25A2-570E-4078-BC1C-8E51185EC979}" destId="{FBF89DDC-0C47-4105-B7CB-E8399D9AC52F}" srcOrd="1" destOrd="0" presId="urn:microsoft.com/office/officeart/2005/8/layout/chevron2"/>
    <dgm:cxn modelId="{03FE3A12-A645-40E9-BB8E-C8B53935763F}" type="presParOf" srcId="{649CA5A7-CB2B-46B2-B00F-9FCEB950C311}" destId="{D5323EAC-63A7-4D55-8EC9-C4069A6F0571}" srcOrd="1" destOrd="0" presId="urn:microsoft.com/office/officeart/2005/8/layout/chevron2"/>
    <dgm:cxn modelId="{6BC4A2AA-02C4-4E0A-9E2C-4F04CD31FB50}" type="presParOf" srcId="{649CA5A7-CB2B-46B2-B00F-9FCEB950C311}" destId="{847066CF-E145-4279-930C-8EBC4B8F25D6}" srcOrd="2" destOrd="0" presId="urn:microsoft.com/office/officeart/2005/8/layout/chevron2"/>
    <dgm:cxn modelId="{B8E32DF1-EC4E-4BB7-B19B-216B3E936AA3}" type="presParOf" srcId="{847066CF-E145-4279-930C-8EBC4B8F25D6}" destId="{FDD550D0-5CCE-4AAF-A130-E157A0F03D1B}" srcOrd="0" destOrd="0" presId="urn:microsoft.com/office/officeart/2005/8/layout/chevron2"/>
    <dgm:cxn modelId="{6913041B-8445-42CD-8AE7-DF49C092C58D}" type="presParOf" srcId="{847066CF-E145-4279-930C-8EBC4B8F25D6}" destId="{1EFB097C-0552-4CB1-975D-553609A2AEC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pt>
    <dgm:pt modelId="{AE5C2FCA-FDD5-4954-A971-9496AD676C64}">
      <dgm:prSet phldrT="[Testo]"/>
      <dgm:spPr/>
      <dgm:t>
        <a:bodyPr/>
        <a:lstStyle/>
        <a:p>
          <a:r>
            <a:rPr lang="it-IT" dirty="0"/>
            <a:t>La U.O. Accoglienza, Mobilità e Studenti Internazionali riceve l’estratto della delibera del </a:t>
          </a:r>
          <a:r>
            <a:rPr lang="it-IT" dirty="0" err="1"/>
            <a:t>CdD</a:t>
          </a:r>
          <a:endParaRPr lang="it-IT" dirty="0"/>
        </a:p>
      </dgm:t>
    </dgm:pt>
    <dgm:pt modelId="{ECB7297B-564A-4F02-8A38-522F31E73F23}" type="parTrans" cxnId="{158701CE-B136-4839-9F97-C8AB01762C9F}">
      <dgm:prSet/>
      <dgm:spPr/>
      <dgm:t>
        <a:bodyPr/>
        <a:lstStyle/>
        <a:p>
          <a:endParaRPr lang="it-IT"/>
        </a:p>
      </dgm:t>
    </dgm:pt>
    <dgm:pt modelId="{C33D4EAB-5FAF-4B7A-AF7A-26ACCF838662}" type="sibTrans" cxnId="{158701CE-B136-4839-9F97-C8AB01762C9F}">
      <dgm:prSet/>
      <dgm:spPr/>
      <dgm:t>
        <a:bodyPr/>
        <a:lstStyle/>
        <a:p>
          <a:endParaRPr lang="it-IT"/>
        </a:p>
      </dgm:t>
    </dgm:pt>
    <dgm:pt modelId="{D3593AEC-DED3-4612-81CF-141D23C62D1D}">
      <dgm:prSet phldrT="[Testo]"/>
      <dgm:spPr/>
      <dgm:t>
        <a:bodyPr/>
        <a:lstStyle/>
        <a:p>
          <a:r>
            <a:rPr lang="it-IT" dirty="0"/>
            <a:t>Il </a:t>
          </a:r>
          <a:r>
            <a:rPr lang="it-IT" b="1" dirty="0"/>
            <a:t>docente</a:t>
          </a:r>
          <a:r>
            <a:rPr lang="it-IT" dirty="0"/>
            <a:t> coordinatore avvia la programmazione delle attività, finalizza il programma di studi ed organizza il periodo in presenza (servizi, alloggi, aule, materiale didattico, </a:t>
          </a:r>
          <a:r>
            <a:rPr lang="it-IT" dirty="0" err="1"/>
            <a:t>ecc</a:t>
          </a:r>
          <a:r>
            <a:rPr lang="it-IT" dirty="0"/>
            <a:t>).</a:t>
          </a:r>
          <a:br>
            <a:rPr lang="it-IT" dirty="0"/>
          </a:br>
          <a:r>
            <a:rPr lang="it-IT" dirty="0"/>
            <a:t>Per supporto:</a:t>
          </a:r>
          <a:br>
            <a:rPr lang="it-IT" dirty="0"/>
          </a:br>
          <a:r>
            <a:rPr lang="it-IT" dirty="0"/>
            <a:t>-aspetti amministrativi: bip@unipr.it</a:t>
          </a:r>
          <a:br>
            <a:rPr lang="it-IT" dirty="0"/>
          </a:br>
          <a:r>
            <a:rPr lang="it-IT" dirty="0"/>
            <a:t>-alloggi: welcome@unipr.it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3810E291-0AAB-44C2-8288-C36AC0760A80}">
      <dgm:prSet phldrT="[Testo]"/>
      <dgm:spPr/>
      <dgm:t>
        <a:bodyPr/>
        <a:lstStyle/>
        <a:p>
          <a:r>
            <a:rPr lang="it-IT" dirty="0"/>
            <a:t>Il </a:t>
          </a:r>
          <a:r>
            <a:rPr lang="it-IT" b="1" dirty="0"/>
            <a:t>docente</a:t>
          </a:r>
          <a:r>
            <a:rPr lang="it-IT" dirty="0"/>
            <a:t> concorda con i partner le modalità di reclutamento degli studenti (bando di selezione).</a:t>
          </a:r>
        </a:p>
      </dgm:t>
    </dgm:pt>
    <dgm:pt modelId="{B2726312-3ABD-42BE-9418-561A02DEC15D}" type="parTrans" cxnId="{181EAA84-E695-4DA2-917E-A26D188F3FCE}">
      <dgm:prSet/>
      <dgm:spPr/>
      <dgm:t>
        <a:bodyPr/>
        <a:lstStyle/>
        <a:p>
          <a:endParaRPr lang="it-IT"/>
        </a:p>
      </dgm:t>
    </dgm:pt>
    <dgm:pt modelId="{CFBD828F-153E-4384-AC57-9F494536BA9E}" type="sibTrans" cxnId="{181EAA84-E695-4DA2-917E-A26D188F3FCE}">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9B66A036-89EC-4F0A-85DE-CB90E5FED76E}" type="pres">
      <dgm:prSet presAssocID="{AE5C2FCA-FDD5-4954-A971-9496AD676C64}" presName="node" presStyleLbl="node1" presStyleIdx="0" presStyleCnt="3" custScaleX="87716" custScaleY="109803" custLinFactNeighborX="-113" custLinFactNeighborY="1012">
        <dgm:presLayoutVars>
          <dgm:bulletEnabled val="1"/>
        </dgm:presLayoutVars>
      </dgm:prSet>
      <dgm:spPr/>
    </dgm:pt>
    <dgm:pt modelId="{F5FFC73C-8AC3-47CB-B86B-42DDA215BE1F}" type="pres">
      <dgm:prSet presAssocID="{C33D4EAB-5FAF-4B7A-AF7A-26ACCF838662}" presName="sibTrans" presStyleLbl="sibTrans2D1" presStyleIdx="0" presStyleCnt="2"/>
      <dgm:spPr/>
    </dgm:pt>
    <dgm:pt modelId="{0D6D8B0A-EFE7-44E3-978C-9A5188ABE2CD}" type="pres">
      <dgm:prSet presAssocID="{C33D4EAB-5FAF-4B7A-AF7A-26ACCF838662}" presName="connectorText" presStyleLbl="sibTrans2D1" presStyleIdx="0" presStyleCnt="2"/>
      <dgm:spPr/>
    </dgm:pt>
    <dgm:pt modelId="{E1A2558A-B975-46F6-A562-2115B2B67DDE}" type="pres">
      <dgm:prSet presAssocID="{D3593AEC-DED3-4612-81CF-141D23C62D1D}" presName="node" presStyleLbl="node1" presStyleIdx="1" presStyleCnt="3" custScaleX="112241" custScaleY="112342" custLinFactNeighborX="-37" custLinFactNeighborY="825">
        <dgm:presLayoutVars>
          <dgm:bulletEnabled val="1"/>
        </dgm:presLayoutVars>
      </dgm:prSet>
      <dgm:spPr/>
    </dgm:pt>
    <dgm:pt modelId="{DB929304-49F2-4EA7-A0BB-2D9DFAF21FCE}" type="pres">
      <dgm:prSet presAssocID="{9957161C-8EB2-4162-8B90-D97A840B59D8}" presName="sibTrans" presStyleLbl="sibTrans2D1" presStyleIdx="1" presStyleCnt="2"/>
      <dgm:spPr/>
    </dgm:pt>
    <dgm:pt modelId="{3AD1829E-BACC-40DF-9C4C-1A17C34EFDA7}" type="pres">
      <dgm:prSet presAssocID="{9957161C-8EB2-4162-8B90-D97A840B59D8}" presName="connectorText" presStyleLbl="sibTrans2D1" presStyleIdx="1" presStyleCnt="2"/>
      <dgm:spPr/>
    </dgm:pt>
    <dgm:pt modelId="{16A22790-0347-4631-9C57-227974B26D65}" type="pres">
      <dgm:prSet presAssocID="{3810E291-0AAB-44C2-8288-C36AC0760A80}" presName="node" presStyleLbl="node1" presStyleIdx="2" presStyleCnt="3" custScaleX="84805" custScaleY="106480" custLinFactNeighborY="1435">
        <dgm:presLayoutVars>
          <dgm:bulletEnabled val="1"/>
        </dgm:presLayoutVars>
      </dgm:prSet>
      <dgm:spPr/>
    </dgm:pt>
  </dgm:ptLst>
  <dgm:cxnLst>
    <dgm:cxn modelId="{B0CEDB3B-F1CD-483C-979A-A6E22EBC828C}" srcId="{D81F06D9-D2CD-48D3-BD54-930D26B7ECD4}" destId="{D3593AEC-DED3-4612-81CF-141D23C62D1D}" srcOrd="1" destOrd="0" parTransId="{95F55387-906D-44D5-A7BC-77C745C6D4C7}" sibTransId="{9957161C-8EB2-4162-8B90-D97A840B59D8}"/>
    <dgm:cxn modelId="{98887246-CD19-4E27-A384-E44FFD0FA6F5}" type="presOf" srcId="{AE5C2FCA-FDD5-4954-A971-9496AD676C64}" destId="{9B66A036-89EC-4F0A-85DE-CB90E5FED76E}" srcOrd="0" destOrd="0" presId="urn:microsoft.com/office/officeart/2005/8/layout/process1"/>
    <dgm:cxn modelId="{C061616D-783E-4720-AA0E-8A23387C2332}" type="presOf" srcId="{D3593AEC-DED3-4612-81CF-141D23C62D1D}" destId="{E1A2558A-B975-46F6-A562-2115B2B67DDE}" srcOrd="0" destOrd="0" presId="urn:microsoft.com/office/officeart/2005/8/layout/process1"/>
    <dgm:cxn modelId="{411A7470-7854-4ED4-9B49-711F629FA522}" type="presOf" srcId="{9957161C-8EB2-4162-8B90-D97A840B59D8}" destId="{3AD1829E-BACC-40DF-9C4C-1A17C34EFDA7}" srcOrd="1" destOrd="0" presId="urn:microsoft.com/office/officeart/2005/8/layout/process1"/>
    <dgm:cxn modelId="{181EAA84-E695-4DA2-917E-A26D188F3FCE}" srcId="{D81F06D9-D2CD-48D3-BD54-930D26B7ECD4}" destId="{3810E291-0AAB-44C2-8288-C36AC0760A80}" srcOrd="2" destOrd="0" parTransId="{B2726312-3ABD-42BE-9418-561A02DEC15D}" sibTransId="{CFBD828F-153E-4384-AC57-9F494536BA9E}"/>
    <dgm:cxn modelId="{819E0A8A-7BD2-4C54-8BC2-D4F9E33DD918}" type="presOf" srcId="{D81F06D9-D2CD-48D3-BD54-930D26B7ECD4}" destId="{7844A078-143F-4D1D-AE6F-5C5432407540}" srcOrd="0" destOrd="0" presId="urn:microsoft.com/office/officeart/2005/8/layout/process1"/>
    <dgm:cxn modelId="{0926E496-D07D-4BC1-90A8-8B5032CB00EC}" type="presOf" srcId="{3810E291-0AAB-44C2-8288-C36AC0760A80}" destId="{16A22790-0347-4631-9C57-227974B26D65}" srcOrd="0" destOrd="0" presId="urn:microsoft.com/office/officeart/2005/8/layout/process1"/>
    <dgm:cxn modelId="{B882CBAB-3CD9-46C3-A0B8-A6BD455FBBCE}" type="presOf" srcId="{9957161C-8EB2-4162-8B90-D97A840B59D8}" destId="{DB929304-49F2-4EA7-A0BB-2D9DFAF21FCE}" srcOrd="0" destOrd="0" presId="urn:microsoft.com/office/officeart/2005/8/layout/process1"/>
    <dgm:cxn modelId="{4575F5CC-1D87-48DA-9367-ED6E9BB0BC69}" type="presOf" srcId="{C33D4EAB-5FAF-4B7A-AF7A-26ACCF838662}" destId="{0D6D8B0A-EFE7-44E3-978C-9A5188ABE2CD}" srcOrd="1" destOrd="0" presId="urn:microsoft.com/office/officeart/2005/8/layout/process1"/>
    <dgm:cxn modelId="{158701CE-B136-4839-9F97-C8AB01762C9F}" srcId="{D81F06D9-D2CD-48D3-BD54-930D26B7ECD4}" destId="{AE5C2FCA-FDD5-4954-A971-9496AD676C64}" srcOrd="0" destOrd="0" parTransId="{ECB7297B-564A-4F02-8A38-522F31E73F23}" sibTransId="{C33D4EAB-5FAF-4B7A-AF7A-26ACCF838662}"/>
    <dgm:cxn modelId="{43E293E9-5631-4486-8981-1347F27AFC97}" type="presOf" srcId="{C33D4EAB-5FAF-4B7A-AF7A-26ACCF838662}" destId="{F5FFC73C-8AC3-47CB-B86B-42DDA215BE1F}" srcOrd="0" destOrd="0" presId="urn:microsoft.com/office/officeart/2005/8/layout/process1"/>
    <dgm:cxn modelId="{61BC077C-13AF-4D93-B1C4-03783F93C367}" type="presParOf" srcId="{7844A078-143F-4D1D-AE6F-5C5432407540}" destId="{9B66A036-89EC-4F0A-85DE-CB90E5FED76E}" srcOrd="0" destOrd="0" presId="urn:microsoft.com/office/officeart/2005/8/layout/process1"/>
    <dgm:cxn modelId="{9AD586EB-721A-456A-9143-656C99D56325}" type="presParOf" srcId="{7844A078-143F-4D1D-AE6F-5C5432407540}" destId="{F5FFC73C-8AC3-47CB-B86B-42DDA215BE1F}" srcOrd="1" destOrd="0" presId="urn:microsoft.com/office/officeart/2005/8/layout/process1"/>
    <dgm:cxn modelId="{A102A52F-0AB5-4549-996E-540DBE1E5029}" type="presParOf" srcId="{F5FFC73C-8AC3-47CB-B86B-42DDA215BE1F}" destId="{0D6D8B0A-EFE7-44E3-978C-9A5188ABE2CD}" srcOrd="0" destOrd="0" presId="urn:microsoft.com/office/officeart/2005/8/layout/process1"/>
    <dgm:cxn modelId="{017D9641-9BBF-4CA1-BB4F-DB9F79D36CC2}" type="presParOf" srcId="{7844A078-143F-4D1D-AE6F-5C5432407540}" destId="{E1A2558A-B975-46F6-A562-2115B2B67DDE}" srcOrd="2" destOrd="0" presId="urn:microsoft.com/office/officeart/2005/8/layout/process1"/>
    <dgm:cxn modelId="{672E4A89-4B3F-412C-BF70-518E3C1BBB61}" type="presParOf" srcId="{7844A078-143F-4D1D-AE6F-5C5432407540}" destId="{DB929304-49F2-4EA7-A0BB-2D9DFAF21FCE}" srcOrd="3" destOrd="0" presId="urn:microsoft.com/office/officeart/2005/8/layout/process1"/>
    <dgm:cxn modelId="{BECC9F2C-E104-452C-B886-F4C5C74B7627}" type="presParOf" srcId="{DB929304-49F2-4EA7-A0BB-2D9DFAF21FCE}" destId="{3AD1829E-BACC-40DF-9C4C-1A17C34EFDA7}" srcOrd="0" destOrd="0" presId="urn:microsoft.com/office/officeart/2005/8/layout/process1"/>
    <dgm:cxn modelId="{A2F1B067-520F-470E-B170-9334EEEDF1A2}" type="presParOf" srcId="{7844A078-143F-4D1D-AE6F-5C5432407540}" destId="{16A22790-0347-4631-9C57-227974B26D6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81F06D9-D2CD-48D3-BD54-930D26B7ECD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it-IT"/>
        </a:p>
      </dgm:t>
    </dgm:pt>
    <dgm:pt modelId="{D3593AEC-DED3-4612-81CF-141D23C62D1D}">
      <dgm:prSet phldrT="[Testo]"/>
      <dgm:spPr/>
      <dgm:t>
        <a:bodyPr/>
        <a:lstStyle/>
        <a:p>
          <a:r>
            <a:rPr lang="it-IT" dirty="0"/>
            <a:t>Il Dipartimento, in accordo con il docente coordinatore, pubblica il bando per la selezione degli studenti e gestisce le procedure di selezione. In questa fase la U.O. Accoglienza, Mobilità e Studenti Internazionali è a disposizione per eventuali necessità di supporto (bip@unipr.it).</a:t>
          </a:r>
        </a:p>
      </dgm:t>
    </dgm:pt>
    <dgm:pt modelId="{95F55387-906D-44D5-A7BC-77C745C6D4C7}" type="parTrans" cxnId="{B0CEDB3B-F1CD-483C-979A-A6E22EBC828C}">
      <dgm:prSet/>
      <dgm:spPr/>
      <dgm:t>
        <a:bodyPr/>
        <a:lstStyle/>
        <a:p>
          <a:endParaRPr lang="it-IT"/>
        </a:p>
      </dgm:t>
    </dgm:pt>
    <dgm:pt modelId="{9957161C-8EB2-4162-8B90-D97A840B59D8}" type="sibTrans" cxnId="{B0CEDB3B-F1CD-483C-979A-A6E22EBC828C}">
      <dgm:prSet/>
      <dgm:spPr/>
      <dgm:t>
        <a:bodyPr/>
        <a:lstStyle/>
        <a:p>
          <a:endParaRPr lang="it-IT"/>
        </a:p>
      </dgm:t>
    </dgm:pt>
    <dgm:pt modelId="{7844A078-143F-4D1D-AE6F-5C5432407540}" type="pres">
      <dgm:prSet presAssocID="{D81F06D9-D2CD-48D3-BD54-930D26B7ECD4}" presName="Name0" presStyleCnt="0">
        <dgm:presLayoutVars>
          <dgm:dir/>
          <dgm:resizeHandles val="exact"/>
        </dgm:presLayoutVars>
      </dgm:prSet>
      <dgm:spPr/>
    </dgm:pt>
    <dgm:pt modelId="{E1A2558A-B975-46F6-A562-2115B2B67DDE}" type="pres">
      <dgm:prSet presAssocID="{D3593AEC-DED3-4612-81CF-141D23C62D1D}" presName="node" presStyleLbl="node1" presStyleIdx="0" presStyleCnt="1" custScaleX="72797" custScaleY="35069" custLinFactNeighborX="-1149" custLinFactNeighborY="20926">
        <dgm:presLayoutVars>
          <dgm:bulletEnabled val="1"/>
        </dgm:presLayoutVars>
      </dgm:prSet>
      <dgm:spPr/>
    </dgm:pt>
  </dgm:ptLst>
  <dgm:cxnLst>
    <dgm:cxn modelId="{B0CEDB3B-F1CD-483C-979A-A6E22EBC828C}" srcId="{D81F06D9-D2CD-48D3-BD54-930D26B7ECD4}" destId="{D3593AEC-DED3-4612-81CF-141D23C62D1D}" srcOrd="0" destOrd="0" parTransId="{95F55387-906D-44D5-A7BC-77C745C6D4C7}" sibTransId="{9957161C-8EB2-4162-8B90-D97A840B59D8}"/>
    <dgm:cxn modelId="{C061616D-783E-4720-AA0E-8A23387C2332}" type="presOf" srcId="{D3593AEC-DED3-4612-81CF-141D23C62D1D}" destId="{E1A2558A-B975-46F6-A562-2115B2B67DDE}" srcOrd="0" destOrd="0" presId="urn:microsoft.com/office/officeart/2005/8/layout/process1"/>
    <dgm:cxn modelId="{819E0A8A-7BD2-4C54-8BC2-D4F9E33DD918}" type="presOf" srcId="{D81F06D9-D2CD-48D3-BD54-930D26B7ECD4}" destId="{7844A078-143F-4D1D-AE6F-5C5432407540}" srcOrd="0" destOrd="0" presId="urn:microsoft.com/office/officeart/2005/8/layout/process1"/>
    <dgm:cxn modelId="{017D9641-9BBF-4CA1-BB4F-DB9F79D36CC2}" type="presParOf" srcId="{7844A078-143F-4D1D-AE6F-5C5432407540}" destId="{E1A2558A-B975-46F6-A562-2115B2B67DDE}" srcOrd="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1">
            <a:lumMod val="40000"/>
            <a:lumOff val="60000"/>
          </a:schemeClr>
        </a:solidFill>
      </dgm:spPr>
      <dgm:t>
        <a:bodyPr/>
        <a:lstStyle/>
        <a:p>
          <a:r>
            <a:rPr lang="it-IT" b="1" dirty="0">
              <a:solidFill>
                <a:schemeClr val="accent1">
                  <a:lumMod val="50000"/>
                </a:schemeClr>
              </a:solidFill>
            </a:rPr>
            <a:t>COMMISSIONE SELEZIONATRICE</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dirty="0"/>
            <a:t>Seleziona i candidati di UNIPR o tutti i candidati (secondo le modalità indicate nel bando e in base agli accordi presi con i partner) e redige il verbale di selezione. </a:t>
          </a:r>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dgm:t>
        <a:bodyPr/>
        <a:lstStyle/>
        <a:p>
          <a:r>
            <a:rPr lang="it-IT" b="1" dirty="0"/>
            <a:t>DIPARTIMENTO</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it-IT" dirty="0"/>
            <a:t>Approva i verbali e le graduatorie, ed invia il provvedimento di approvazione (via Titulus) alla U.O. Accoglienza, Mobilità e Studenti Internazionali e al Presidente della CMI di Dipartimento. </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0E2D2A88-4015-4F13-8A07-1F60C735E9D6}">
      <dgm:prSet phldrT="[Testo]"/>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it-IT" dirty="0"/>
            <a:t>In caso di selezioni effettuate dagli atenei partner, </a:t>
          </a:r>
          <a:r>
            <a:rPr lang="it-IT" dirty="0">
              <a:highlight>
                <a:srgbClr val="FFFF00"/>
              </a:highlight>
            </a:rPr>
            <a:t>è necessario predisporre una comunicazione di presa d’atto delle selezioni effettuate dagli atenei partner.</a:t>
          </a:r>
        </a:p>
      </dgm:t>
    </dgm:pt>
    <dgm:pt modelId="{29241951-1EAA-4FD4-9E99-20A079182D7F}" type="parTrans" cxnId="{BF41CD5A-D826-4DC7-A199-07B3826F457C}">
      <dgm:prSet/>
      <dgm:spPr/>
      <dgm:t>
        <a:bodyPr/>
        <a:lstStyle/>
        <a:p>
          <a:endParaRPr lang="it-IT"/>
        </a:p>
      </dgm:t>
    </dgm:pt>
    <dgm:pt modelId="{B3EE3551-EAEF-4380-AFD2-2C564DBF2E5F}" type="sibTrans" cxnId="{BF41CD5A-D826-4DC7-A199-07B3826F457C}">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2" custLinFactNeighborX="930" custLinFactNeighborY="-3253">
        <dgm:presLayoutVars>
          <dgm:chMax val="1"/>
          <dgm:bulletEnabled val="1"/>
        </dgm:presLayoutVars>
      </dgm:prSet>
      <dgm:spPr/>
    </dgm:pt>
    <dgm:pt modelId="{BBDD9C5C-16D8-4966-B4B1-C29D79C9537A}" type="pres">
      <dgm:prSet presAssocID="{9A5776F7-46D4-422B-9F4B-24A761F6FE53}" presName="descendantText" presStyleLbl="alignAcc1" presStyleIdx="0" presStyleCnt="2">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2">
        <dgm:presLayoutVars>
          <dgm:chMax val="1"/>
          <dgm:bulletEnabled val="1"/>
        </dgm:presLayoutVars>
      </dgm:prSet>
      <dgm:spPr/>
    </dgm:pt>
    <dgm:pt modelId="{8A109FB5-085F-40AF-809C-286FFC3951E2}" type="pres">
      <dgm:prSet presAssocID="{89F76BAC-D23D-4BCC-BAD3-792C86938EB9}" presName="descendantText" presStyleLbl="alignAcc1" presStyleIdx="1" presStyleCnt="2" custLinFactNeighborX="0" custLinFactNeighborY="1001">
        <dgm:presLayoutVars>
          <dgm:bulletEnabled val="1"/>
        </dgm:presLayoutVars>
      </dgm:prSet>
      <dgm:spPr/>
    </dgm:pt>
  </dgm:ptLst>
  <dgm:cxnLst>
    <dgm:cxn modelId="{4DE63126-C846-4DEA-9B77-9DC86B5A6A84}" srcId="{9A5776F7-46D4-422B-9F4B-24A761F6FE53}" destId="{1F0DFCF2-EA62-48D1-BFA5-08598F1331FB}" srcOrd="0" destOrd="0" parTransId="{A9E56774-30BC-4709-9B2F-4D1F59EDC2F0}" sibTransId="{910E6EA6-740C-4D2B-A6F0-D7267123109A}"/>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BF41CD5A-D826-4DC7-A199-07B3826F457C}" srcId="{89F76BAC-D23D-4BCC-BAD3-792C86938EB9}" destId="{0E2D2A88-4015-4F13-8A07-1F60C735E9D6}" srcOrd="1" destOrd="0" parTransId="{29241951-1EAA-4FD4-9E99-20A079182D7F}" sibTransId="{B3EE3551-EAEF-4380-AFD2-2C564DBF2E5F}"/>
    <dgm:cxn modelId="{9BE6E99B-3137-4AFC-8D02-AC2D9746B9CE}" srcId="{B21F0700-8C00-49B8-8F26-2638D024117E}" destId="{9A5776F7-46D4-422B-9F4B-24A761F6FE53}" srcOrd="0" destOrd="0" parTransId="{A0555163-FF56-4833-9BA8-65175A528374}" sibTransId="{BF4C47E6-369F-4876-BD3B-3CDFE657CCB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A2264CDA-81F3-48E5-B1F8-DDE2723FA4B6}" type="presOf" srcId="{0E2D2A88-4015-4F13-8A07-1F60C735E9D6}" destId="{8A109FB5-085F-40AF-809C-286FFC3951E2}" srcOrd="0" destOrd="1"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1F0700-8C00-49B8-8F26-2638D024117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9A5776F7-46D4-422B-9F4B-24A761F6FE53}">
      <dgm:prSet phldrT="[Testo]"/>
      <dgm:spPr>
        <a:solidFill>
          <a:schemeClr val="accent5">
            <a:lumMod val="40000"/>
            <a:lumOff val="60000"/>
          </a:schemeClr>
        </a:solidFill>
      </dgm:spPr>
      <dgm:t>
        <a:bodyPr/>
        <a:lstStyle/>
        <a:p>
          <a:r>
            <a:rPr lang="it-IT" b="1" dirty="0">
              <a:solidFill>
                <a:schemeClr val="bg1"/>
              </a:solidFill>
            </a:rPr>
            <a:t>U.O. Accoglienza</a:t>
          </a:r>
        </a:p>
      </dgm:t>
    </dgm:pt>
    <dgm:pt modelId="{A0555163-FF56-4833-9BA8-65175A528374}" type="parTrans" cxnId="{9BE6E99B-3137-4AFC-8D02-AC2D9746B9CE}">
      <dgm:prSet/>
      <dgm:spPr/>
      <dgm:t>
        <a:bodyPr/>
        <a:lstStyle/>
        <a:p>
          <a:endParaRPr lang="it-IT"/>
        </a:p>
      </dgm:t>
    </dgm:pt>
    <dgm:pt modelId="{BF4C47E6-369F-4876-BD3B-3CDFE657CCB2}" type="sibTrans" cxnId="{9BE6E99B-3137-4AFC-8D02-AC2D9746B9CE}">
      <dgm:prSet/>
      <dgm:spPr/>
      <dgm:t>
        <a:bodyPr/>
        <a:lstStyle/>
        <a:p>
          <a:endParaRPr lang="it-IT"/>
        </a:p>
      </dgm:t>
    </dgm:pt>
    <dgm:pt modelId="{1F0DFCF2-EA62-48D1-BFA5-08598F1331FB}">
      <dgm:prSet phldrT="[Testo]"/>
      <dgm:spPr/>
      <dgm:t>
        <a:bodyPr/>
        <a:lstStyle/>
        <a:p>
          <a:r>
            <a:rPr lang="it-IT" b="0" i="0" dirty="0"/>
            <a:t>Fornisce ai partecipanti tutte le istruzioni per l’avvio delle pratiche di mobilità connesse al progetto;</a:t>
          </a:r>
          <a:endParaRPr lang="it-IT" dirty="0"/>
        </a:p>
      </dgm:t>
    </dgm:pt>
    <dgm:pt modelId="{A9E56774-30BC-4709-9B2F-4D1F59EDC2F0}" type="parTrans" cxnId="{4DE63126-C846-4DEA-9B77-9DC86B5A6A84}">
      <dgm:prSet/>
      <dgm:spPr/>
      <dgm:t>
        <a:bodyPr/>
        <a:lstStyle/>
        <a:p>
          <a:endParaRPr lang="it-IT"/>
        </a:p>
      </dgm:t>
    </dgm:pt>
    <dgm:pt modelId="{910E6EA6-740C-4D2B-A6F0-D7267123109A}" type="sibTrans" cxnId="{4DE63126-C846-4DEA-9B77-9DC86B5A6A84}">
      <dgm:prSet/>
      <dgm:spPr/>
      <dgm:t>
        <a:bodyPr/>
        <a:lstStyle/>
        <a:p>
          <a:endParaRPr lang="it-IT"/>
        </a:p>
      </dgm:t>
    </dgm:pt>
    <dgm:pt modelId="{89F76BAC-D23D-4BCC-BAD3-792C86938EB9}">
      <dgm:prSet phldrT="[Testo]"/>
      <dgm:spPr>
        <a:solidFill>
          <a:schemeClr val="accent6">
            <a:lumMod val="60000"/>
            <a:lumOff val="40000"/>
          </a:schemeClr>
        </a:solidFill>
      </dgm:spPr>
      <dgm:t>
        <a:bodyPr/>
        <a:lstStyle/>
        <a:p>
          <a:r>
            <a:rPr lang="it-IT" b="1" dirty="0">
              <a:solidFill>
                <a:schemeClr val="accent1">
                  <a:lumMod val="50000"/>
                </a:schemeClr>
              </a:solidFill>
            </a:rPr>
            <a:t>STUDENTE</a:t>
          </a:r>
        </a:p>
      </dgm:t>
    </dgm:pt>
    <dgm:pt modelId="{061E23E8-167B-490F-A203-C6597DC7586B}" type="parTrans" cxnId="{977F52BE-43BE-400D-9D14-4AF9CA644958}">
      <dgm:prSet/>
      <dgm:spPr/>
      <dgm:t>
        <a:bodyPr/>
        <a:lstStyle/>
        <a:p>
          <a:endParaRPr lang="it-IT"/>
        </a:p>
      </dgm:t>
    </dgm:pt>
    <dgm:pt modelId="{6A627C45-D886-4186-8143-42F8BA29F99E}" type="sibTrans" cxnId="{977F52BE-43BE-400D-9D14-4AF9CA644958}">
      <dgm:prSet/>
      <dgm:spPr/>
      <dgm:t>
        <a:bodyPr/>
        <a:lstStyle/>
        <a:p>
          <a:endParaRPr lang="it-IT"/>
        </a:p>
      </dgm:t>
    </dgm:pt>
    <dgm:pt modelId="{A87131C0-587A-4FC1-B1DD-3771E0E4CCC7}">
      <dgm:prSet phldrT="[Testo]" custT="1"/>
      <dgm:spPr/>
      <dgm:t>
        <a:bodyPr/>
        <a:lstStyle/>
        <a:p>
          <a:r>
            <a:rPr lang="it-IT" sz="1800" dirty="0"/>
            <a:t>Conferma al Docente coordinatore la partecipazione al progetto nei termini e modalità indicate dal bando (idem per studenti da atenei partner).</a:t>
          </a:r>
        </a:p>
      </dgm:t>
    </dgm:pt>
    <dgm:pt modelId="{6DE09901-189C-4483-963B-416AFE1E41E7}" type="parTrans" cxnId="{CABFC1E0-A4FE-4E7D-B023-61177F52BB6C}">
      <dgm:prSet/>
      <dgm:spPr/>
      <dgm:t>
        <a:bodyPr/>
        <a:lstStyle/>
        <a:p>
          <a:endParaRPr lang="it-IT"/>
        </a:p>
      </dgm:t>
    </dgm:pt>
    <dgm:pt modelId="{B2A4BAE5-E5F6-4237-BAFF-99DB121F4185}" type="sibTrans" cxnId="{CABFC1E0-A4FE-4E7D-B023-61177F52BB6C}">
      <dgm:prSet/>
      <dgm:spPr/>
      <dgm:t>
        <a:bodyPr/>
        <a:lstStyle/>
        <a:p>
          <a:endParaRPr lang="it-IT"/>
        </a:p>
      </dgm:t>
    </dgm:pt>
    <dgm:pt modelId="{9E88790A-9EA4-4567-A494-4B2469D45639}">
      <dgm:prSet phldrT="[Testo]"/>
      <dgm:spPr>
        <a:solidFill>
          <a:schemeClr val="accent1">
            <a:lumMod val="40000"/>
            <a:lumOff val="60000"/>
          </a:schemeClr>
        </a:solidFill>
      </dgm:spPr>
      <dgm:t>
        <a:bodyPr/>
        <a:lstStyle/>
        <a:p>
          <a:r>
            <a:rPr lang="it-IT" b="1" dirty="0">
              <a:solidFill>
                <a:schemeClr val="accent1">
                  <a:lumMod val="50000"/>
                </a:schemeClr>
              </a:solidFill>
            </a:rPr>
            <a:t>DOCENTE</a:t>
          </a:r>
        </a:p>
      </dgm:t>
    </dgm:pt>
    <dgm:pt modelId="{3292E68F-8D40-491B-8B78-9E155FF2BF20}" type="parTrans" cxnId="{3A00B91B-6D68-40B0-88DE-A8F427E04CCE}">
      <dgm:prSet/>
      <dgm:spPr/>
      <dgm:t>
        <a:bodyPr/>
        <a:lstStyle/>
        <a:p>
          <a:endParaRPr lang="it-IT"/>
        </a:p>
      </dgm:t>
    </dgm:pt>
    <dgm:pt modelId="{53091E86-E7F0-4F33-93FC-2D4DFC325AB2}" type="sibTrans" cxnId="{3A00B91B-6D68-40B0-88DE-A8F427E04CCE}">
      <dgm:prSet/>
      <dgm:spPr/>
      <dgm:t>
        <a:bodyPr/>
        <a:lstStyle/>
        <a:p>
          <a:endParaRPr lang="it-IT"/>
        </a:p>
      </dgm:t>
    </dgm:pt>
    <dgm:pt modelId="{62D51ABD-402E-4A61-958B-F1AA70803F04}">
      <dgm:prSet phldrT="[Testo]" custT="1"/>
      <dgm:spPr/>
      <dgm:t>
        <a:bodyPr/>
        <a:lstStyle/>
        <a:p>
          <a:r>
            <a:rPr lang="it-IT" sz="1600" dirty="0"/>
            <a:t>Fornisce alla U.O. l’elenco definitivo degli studenti che hanno accettato la mobilità.</a:t>
          </a:r>
          <a:endParaRPr lang="it-IT" sz="1200" dirty="0"/>
        </a:p>
      </dgm:t>
    </dgm:pt>
    <dgm:pt modelId="{32D7D3AA-2060-4E11-B4FE-9DBCD4BF96EF}" type="parTrans" cxnId="{26CB02F2-8C67-481F-A45F-1AAED14E96F4}">
      <dgm:prSet/>
      <dgm:spPr/>
      <dgm:t>
        <a:bodyPr/>
        <a:lstStyle/>
        <a:p>
          <a:endParaRPr lang="it-IT"/>
        </a:p>
      </dgm:t>
    </dgm:pt>
    <dgm:pt modelId="{C3BBF3C8-9C32-4C58-9482-958BA3657E64}" type="sibTrans" cxnId="{26CB02F2-8C67-481F-A45F-1AAED14E96F4}">
      <dgm:prSet/>
      <dgm:spPr/>
      <dgm:t>
        <a:bodyPr/>
        <a:lstStyle/>
        <a:p>
          <a:endParaRPr lang="it-IT"/>
        </a:p>
      </dgm:t>
    </dgm:pt>
    <dgm:pt modelId="{63119DEA-A313-40AF-8AA4-EE4411629D31}">
      <dgm:prSet phldrT="[Testo]" custT="1"/>
      <dgm:spPr/>
      <dgm:t>
        <a:bodyPr/>
        <a:lstStyle/>
        <a:p>
          <a:r>
            <a:rPr lang="it-IT" sz="1600" dirty="0"/>
            <a:t>Fornisce </a:t>
          </a:r>
          <a:r>
            <a:rPr lang="it-IT" sz="1600" baseline="0" dirty="0"/>
            <a:t>ai partecipanti i necessari dettagli per la partecipazione al progetto.</a:t>
          </a:r>
          <a:endParaRPr lang="it-IT" sz="1600" dirty="0"/>
        </a:p>
      </dgm:t>
    </dgm:pt>
    <dgm:pt modelId="{12BC733E-C6D8-4E29-A73B-871BE417E191}" type="parTrans" cxnId="{D6251BFC-CBDA-432C-BCC3-AF76226C0762}">
      <dgm:prSet/>
      <dgm:spPr/>
      <dgm:t>
        <a:bodyPr/>
        <a:lstStyle/>
        <a:p>
          <a:endParaRPr lang="it-IT"/>
        </a:p>
      </dgm:t>
    </dgm:pt>
    <dgm:pt modelId="{B6A5F82C-97B6-4931-8C1D-6803DCCFAB62}" type="sibTrans" cxnId="{D6251BFC-CBDA-432C-BCC3-AF76226C0762}">
      <dgm:prSet/>
      <dgm:spPr/>
      <dgm:t>
        <a:bodyPr/>
        <a:lstStyle/>
        <a:p>
          <a:endParaRPr lang="it-IT"/>
        </a:p>
      </dgm:t>
    </dgm:pt>
    <dgm:pt modelId="{C228DFA3-806B-4014-9889-BE3519380A9B}">
      <dgm:prSet phldrT="[Testo]"/>
      <dgm:spPr/>
      <dgm:t>
        <a:bodyPr/>
        <a:lstStyle/>
        <a:p>
          <a:r>
            <a:rPr lang="it-IT" dirty="0"/>
            <a:t>Predispone la rendicontazione finale del progetto BIP sul portale comunitario «</a:t>
          </a:r>
          <a:r>
            <a:rPr lang="it-IT" dirty="0" err="1"/>
            <a:t>Beneficiary</a:t>
          </a:r>
          <a:r>
            <a:rPr lang="it-IT" dirty="0"/>
            <a:t> Module».</a:t>
          </a:r>
        </a:p>
      </dgm:t>
    </dgm:pt>
    <dgm:pt modelId="{2DFA5D14-8A97-453D-AD85-C508329F0B31}" type="parTrans" cxnId="{03303E20-109A-490F-87C6-CDA911234908}">
      <dgm:prSet/>
      <dgm:spPr/>
      <dgm:t>
        <a:bodyPr/>
        <a:lstStyle/>
        <a:p>
          <a:endParaRPr lang="it-IT"/>
        </a:p>
      </dgm:t>
    </dgm:pt>
    <dgm:pt modelId="{5471057E-8560-4FBF-8A12-4E20AF3C966A}" type="sibTrans" cxnId="{03303E20-109A-490F-87C6-CDA911234908}">
      <dgm:prSet/>
      <dgm:spPr/>
      <dgm:t>
        <a:bodyPr/>
        <a:lstStyle/>
        <a:p>
          <a:endParaRPr lang="it-IT"/>
        </a:p>
      </dgm:t>
    </dgm:pt>
    <dgm:pt modelId="{B668356E-993C-4505-AF8B-8D08D90656F3}" type="pres">
      <dgm:prSet presAssocID="{B21F0700-8C00-49B8-8F26-2638D024117E}" presName="linearFlow" presStyleCnt="0">
        <dgm:presLayoutVars>
          <dgm:dir/>
          <dgm:animLvl val="lvl"/>
          <dgm:resizeHandles val="exact"/>
        </dgm:presLayoutVars>
      </dgm:prSet>
      <dgm:spPr/>
    </dgm:pt>
    <dgm:pt modelId="{62E31428-73F6-4C7D-A93C-AA2F94019EA7}" type="pres">
      <dgm:prSet presAssocID="{9A5776F7-46D4-422B-9F4B-24A761F6FE53}" presName="composite" presStyleCnt="0"/>
      <dgm:spPr/>
    </dgm:pt>
    <dgm:pt modelId="{78012CEE-DBE1-439B-8030-621443A614D0}" type="pres">
      <dgm:prSet presAssocID="{9A5776F7-46D4-422B-9F4B-24A761F6FE53}" presName="parentText" presStyleLbl="alignNode1" presStyleIdx="0" presStyleCnt="3" custLinFactY="79853" custLinFactNeighborX="-982" custLinFactNeighborY="100000">
        <dgm:presLayoutVars>
          <dgm:chMax val="1"/>
          <dgm:bulletEnabled val="1"/>
        </dgm:presLayoutVars>
      </dgm:prSet>
      <dgm:spPr/>
    </dgm:pt>
    <dgm:pt modelId="{BBDD9C5C-16D8-4966-B4B1-C29D79C9537A}" type="pres">
      <dgm:prSet presAssocID="{9A5776F7-46D4-422B-9F4B-24A761F6FE53}" presName="descendantText" presStyleLbl="alignAcc1" presStyleIdx="0" presStyleCnt="3" custLinFactY="100000" custLinFactNeighborX="0" custLinFactNeighborY="162910">
        <dgm:presLayoutVars>
          <dgm:bulletEnabled val="1"/>
        </dgm:presLayoutVars>
      </dgm:prSet>
      <dgm:spPr/>
    </dgm:pt>
    <dgm:pt modelId="{98C4452F-D424-4798-BCE2-E42C3361989E}" type="pres">
      <dgm:prSet presAssocID="{BF4C47E6-369F-4876-BD3B-3CDFE657CCB2}" presName="sp" presStyleCnt="0"/>
      <dgm:spPr/>
    </dgm:pt>
    <dgm:pt modelId="{865527FB-BD79-4D47-9CBA-ED4DE471A062}" type="pres">
      <dgm:prSet presAssocID="{89F76BAC-D23D-4BCC-BAD3-792C86938EB9}" presName="composite" presStyleCnt="0"/>
      <dgm:spPr/>
    </dgm:pt>
    <dgm:pt modelId="{3C81D351-6050-43D9-8F4B-E4F093AEC334}" type="pres">
      <dgm:prSet presAssocID="{89F76BAC-D23D-4BCC-BAD3-792C86938EB9}" presName="parentText" presStyleLbl="alignNode1" presStyleIdx="1" presStyleCnt="3" custLinFactNeighborX="0" custLinFactNeighborY="-69973">
        <dgm:presLayoutVars>
          <dgm:chMax val="1"/>
          <dgm:bulletEnabled val="1"/>
        </dgm:presLayoutVars>
      </dgm:prSet>
      <dgm:spPr/>
    </dgm:pt>
    <dgm:pt modelId="{8A109FB5-085F-40AF-809C-286FFC3951E2}" type="pres">
      <dgm:prSet presAssocID="{89F76BAC-D23D-4BCC-BAD3-792C86938EB9}" presName="descendantText" presStyleLbl="alignAcc1" presStyleIdx="1" presStyleCnt="3" custLinFactY="-7651" custLinFactNeighborX="1847" custLinFactNeighborY="-100000">
        <dgm:presLayoutVars>
          <dgm:bulletEnabled val="1"/>
        </dgm:presLayoutVars>
      </dgm:prSet>
      <dgm:spPr/>
    </dgm:pt>
    <dgm:pt modelId="{F1EAA0D0-0121-420C-B4E1-3B19DEAAB57B}" type="pres">
      <dgm:prSet presAssocID="{6A627C45-D886-4186-8143-42F8BA29F99E}" presName="sp" presStyleCnt="0"/>
      <dgm:spPr/>
    </dgm:pt>
    <dgm:pt modelId="{68A340A4-DE8F-4F41-A2A7-B5DAC7C58EF8}" type="pres">
      <dgm:prSet presAssocID="{9E88790A-9EA4-4567-A494-4B2469D45639}" presName="composite" presStyleCnt="0"/>
      <dgm:spPr/>
    </dgm:pt>
    <dgm:pt modelId="{A2A79D25-FA8C-46CA-9210-DA675C72CAAA}" type="pres">
      <dgm:prSet presAssocID="{9E88790A-9EA4-4567-A494-4B2469D45639}" presName="parentText" presStyleLbl="alignNode1" presStyleIdx="2" presStyleCnt="3" custLinFactNeighborX="-982" custLinFactNeighborY="-76152">
        <dgm:presLayoutVars>
          <dgm:chMax val="1"/>
          <dgm:bulletEnabled val="1"/>
        </dgm:presLayoutVars>
      </dgm:prSet>
      <dgm:spPr/>
    </dgm:pt>
    <dgm:pt modelId="{0FC21E9D-ED4E-4565-A0BF-9E7A47E86B64}" type="pres">
      <dgm:prSet presAssocID="{9E88790A-9EA4-4567-A494-4B2469D45639}" presName="descendantText" presStyleLbl="alignAcc1" presStyleIdx="2" presStyleCnt="3" custLinFactY="-17955" custLinFactNeighborX="-123" custLinFactNeighborY="-100000">
        <dgm:presLayoutVars>
          <dgm:bulletEnabled val="1"/>
        </dgm:presLayoutVars>
      </dgm:prSet>
      <dgm:spPr/>
    </dgm:pt>
  </dgm:ptLst>
  <dgm:cxnLst>
    <dgm:cxn modelId="{3A00B91B-6D68-40B0-88DE-A8F427E04CCE}" srcId="{B21F0700-8C00-49B8-8F26-2638D024117E}" destId="{9E88790A-9EA4-4567-A494-4B2469D45639}" srcOrd="2" destOrd="0" parTransId="{3292E68F-8D40-491B-8B78-9E155FF2BF20}" sibTransId="{53091E86-E7F0-4F33-93FC-2D4DFC325AB2}"/>
    <dgm:cxn modelId="{03303E20-109A-490F-87C6-CDA911234908}" srcId="{9A5776F7-46D4-422B-9F4B-24A761F6FE53}" destId="{C228DFA3-806B-4014-9889-BE3519380A9B}" srcOrd="1" destOrd="0" parTransId="{2DFA5D14-8A97-453D-AD85-C508329F0B31}" sibTransId="{5471057E-8560-4FBF-8A12-4E20AF3C966A}"/>
    <dgm:cxn modelId="{4DE63126-C846-4DEA-9B77-9DC86B5A6A84}" srcId="{9A5776F7-46D4-422B-9F4B-24A761F6FE53}" destId="{1F0DFCF2-EA62-48D1-BFA5-08598F1331FB}" srcOrd="0" destOrd="0" parTransId="{A9E56774-30BC-4709-9B2F-4D1F59EDC2F0}" sibTransId="{910E6EA6-740C-4D2B-A6F0-D7267123109A}"/>
    <dgm:cxn modelId="{20A1AC26-0389-4392-BDE1-5515FA37BAA9}" type="presOf" srcId="{63119DEA-A313-40AF-8AA4-EE4411629D31}" destId="{0FC21E9D-ED4E-4565-A0BF-9E7A47E86B64}" srcOrd="0" destOrd="1" presId="urn:microsoft.com/office/officeart/2005/8/layout/chevron2"/>
    <dgm:cxn modelId="{522B5728-458C-4B38-9CF9-C234F08AC240}" type="presOf" srcId="{B21F0700-8C00-49B8-8F26-2638D024117E}" destId="{B668356E-993C-4505-AF8B-8D08D90656F3}" srcOrd="0" destOrd="0" presId="urn:microsoft.com/office/officeart/2005/8/layout/chevron2"/>
    <dgm:cxn modelId="{2EBFB92A-61FF-4CC2-9B79-3C0384BD6483}" type="presOf" srcId="{89F76BAC-D23D-4BCC-BAD3-792C86938EB9}" destId="{3C81D351-6050-43D9-8F4B-E4F093AEC334}" srcOrd="0" destOrd="0" presId="urn:microsoft.com/office/officeart/2005/8/layout/chevron2"/>
    <dgm:cxn modelId="{2ACE913B-5E5D-4DA3-8D35-A5C0033881BD}" type="presOf" srcId="{9E88790A-9EA4-4567-A494-4B2469D45639}" destId="{A2A79D25-FA8C-46CA-9210-DA675C72CAAA}" srcOrd="0" destOrd="0" presId="urn:microsoft.com/office/officeart/2005/8/layout/chevron2"/>
    <dgm:cxn modelId="{B719EE5B-2105-4603-B66F-A2B235582F93}" type="presOf" srcId="{C228DFA3-806B-4014-9889-BE3519380A9B}" destId="{BBDD9C5C-16D8-4966-B4B1-C29D79C9537A}" srcOrd="0" destOrd="1" presId="urn:microsoft.com/office/officeart/2005/8/layout/chevron2"/>
    <dgm:cxn modelId="{9BE6E99B-3137-4AFC-8D02-AC2D9746B9CE}" srcId="{B21F0700-8C00-49B8-8F26-2638D024117E}" destId="{9A5776F7-46D4-422B-9F4B-24A761F6FE53}" srcOrd="0" destOrd="0" parTransId="{A0555163-FF56-4833-9BA8-65175A528374}" sibTransId="{BF4C47E6-369F-4876-BD3B-3CDFE657CCB2}"/>
    <dgm:cxn modelId="{D5F26FA7-4F4C-4281-98D9-5DA25206FBEA}" type="presOf" srcId="{62D51ABD-402E-4A61-958B-F1AA70803F04}" destId="{0FC21E9D-ED4E-4565-A0BF-9E7A47E86B64}" srcOrd="0" destOrd="0" presId="urn:microsoft.com/office/officeart/2005/8/layout/chevron2"/>
    <dgm:cxn modelId="{977F52BE-43BE-400D-9D14-4AF9CA644958}" srcId="{B21F0700-8C00-49B8-8F26-2638D024117E}" destId="{89F76BAC-D23D-4BCC-BAD3-792C86938EB9}" srcOrd="1" destOrd="0" parTransId="{061E23E8-167B-490F-A203-C6597DC7586B}" sibTransId="{6A627C45-D886-4186-8143-42F8BA29F99E}"/>
    <dgm:cxn modelId="{2466D1D0-00AC-4429-BD35-58E89CB18C09}" type="presOf" srcId="{9A5776F7-46D4-422B-9F4B-24A761F6FE53}" destId="{78012CEE-DBE1-439B-8030-621443A614D0}" srcOrd="0" destOrd="0" presId="urn:microsoft.com/office/officeart/2005/8/layout/chevron2"/>
    <dgm:cxn modelId="{978918D5-A10A-426E-B26C-84FF54A43A31}" type="presOf" srcId="{1F0DFCF2-EA62-48D1-BFA5-08598F1331FB}" destId="{BBDD9C5C-16D8-4966-B4B1-C29D79C9537A}" srcOrd="0" destOrd="0" presId="urn:microsoft.com/office/officeart/2005/8/layout/chevron2"/>
    <dgm:cxn modelId="{374596D9-8521-43A9-B834-78DD39B1FA22}" type="presOf" srcId="{A87131C0-587A-4FC1-B1DD-3771E0E4CCC7}" destId="{8A109FB5-085F-40AF-809C-286FFC3951E2}" srcOrd="0" destOrd="0" presId="urn:microsoft.com/office/officeart/2005/8/layout/chevron2"/>
    <dgm:cxn modelId="{CABFC1E0-A4FE-4E7D-B023-61177F52BB6C}" srcId="{89F76BAC-D23D-4BCC-BAD3-792C86938EB9}" destId="{A87131C0-587A-4FC1-B1DD-3771E0E4CCC7}" srcOrd="0" destOrd="0" parTransId="{6DE09901-189C-4483-963B-416AFE1E41E7}" sibTransId="{B2A4BAE5-E5F6-4237-BAFF-99DB121F4185}"/>
    <dgm:cxn modelId="{26CB02F2-8C67-481F-A45F-1AAED14E96F4}" srcId="{9E88790A-9EA4-4567-A494-4B2469D45639}" destId="{62D51ABD-402E-4A61-958B-F1AA70803F04}" srcOrd="0" destOrd="0" parTransId="{32D7D3AA-2060-4E11-B4FE-9DBCD4BF96EF}" sibTransId="{C3BBF3C8-9C32-4C58-9482-958BA3657E64}"/>
    <dgm:cxn modelId="{D6251BFC-CBDA-432C-BCC3-AF76226C0762}" srcId="{9E88790A-9EA4-4567-A494-4B2469D45639}" destId="{63119DEA-A313-40AF-8AA4-EE4411629D31}" srcOrd="1" destOrd="0" parTransId="{12BC733E-C6D8-4E29-A73B-871BE417E191}" sibTransId="{B6A5F82C-97B6-4931-8C1D-6803DCCFAB62}"/>
    <dgm:cxn modelId="{3011D98F-B5E6-4AA1-9E41-00E0FCD4879B}" type="presParOf" srcId="{B668356E-993C-4505-AF8B-8D08D90656F3}" destId="{62E31428-73F6-4C7D-A93C-AA2F94019EA7}" srcOrd="0" destOrd="0" presId="urn:microsoft.com/office/officeart/2005/8/layout/chevron2"/>
    <dgm:cxn modelId="{45FB20EF-EEC1-4AEE-B8DD-26770221831F}" type="presParOf" srcId="{62E31428-73F6-4C7D-A93C-AA2F94019EA7}" destId="{78012CEE-DBE1-439B-8030-621443A614D0}" srcOrd="0" destOrd="0" presId="urn:microsoft.com/office/officeart/2005/8/layout/chevron2"/>
    <dgm:cxn modelId="{0BD2A3F3-175E-44E7-A07F-159D39003CB1}" type="presParOf" srcId="{62E31428-73F6-4C7D-A93C-AA2F94019EA7}" destId="{BBDD9C5C-16D8-4966-B4B1-C29D79C9537A}" srcOrd="1" destOrd="0" presId="urn:microsoft.com/office/officeart/2005/8/layout/chevron2"/>
    <dgm:cxn modelId="{307616C6-DF29-4029-8F62-1D83A28610E4}" type="presParOf" srcId="{B668356E-993C-4505-AF8B-8D08D90656F3}" destId="{98C4452F-D424-4798-BCE2-E42C3361989E}" srcOrd="1" destOrd="0" presId="urn:microsoft.com/office/officeart/2005/8/layout/chevron2"/>
    <dgm:cxn modelId="{FE660DFE-7528-47DA-898C-158A338A14BD}" type="presParOf" srcId="{B668356E-993C-4505-AF8B-8D08D90656F3}" destId="{865527FB-BD79-4D47-9CBA-ED4DE471A062}" srcOrd="2" destOrd="0" presId="urn:microsoft.com/office/officeart/2005/8/layout/chevron2"/>
    <dgm:cxn modelId="{3D895033-9E23-4DD5-9ECB-A127F369D626}" type="presParOf" srcId="{865527FB-BD79-4D47-9CBA-ED4DE471A062}" destId="{3C81D351-6050-43D9-8F4B-E4F093AEC334}" srcOrd="0" destOrd="0" presId="urn:microsoft.com/office/officeart/2005/8/layout/chevron2"/>
    <dgm:cxn modelId="{81F373B2-14AD-474B-AA26-F88C999CF3A9}" type="presParOf" srcId="{865527FB-BD79-4D47-9CBA-ED4DE471A062}" destId="{8A109FB5-085F-40AF-809C-286FFC3951E2}" srcOrd="1" destOrd="0" presId="urn:microsoft.com/office/officeart/2005/8/layout/chevron2"/>
    <dgm:cxn modelId="{2ECEF176-000B-4D8E-8381-BB1ABE5C7E8F}" type="presParOf" srcId="{B668356E-993C-4505-AF8B-8D08D90656F3}" destId="{F1EAA0D0-0121-420C-B4E1-3B19DEAAB57B}" srcOrd="3" destOrd="0" presId="urn:microsoft.com/office/officeart/2005/8/layout/chevron2"/>
    <dgm:cxn modelId="{1D8D6EBA-644E-4321-91A0-67BD89D61136}" type="presParOf" srcId="{B668356E-993C-4505-AF8B-8D08D90656F3}" destId="{68A340A4-DE8F-4F41-A2A7-B5DAC7C58EF8}" srcOrd="4" destOrd="0" presId="urn:microsoft.com/office/officeart/2005/8/layout/chevron2"/>
    <dgm:cxn modelId="{072D3710-0984-4593-9A5F-532FDBB34CF1}" type="presParOf" srcId="{68A340A4-DE8F-4F41-A2A7-B5DAC7C58EF8}" destId="{A2A79D25-FA8C-46CA-9210-DA675C72CAAA}" srcOrd="0" destOrd="0" presId="urn:microsoft.com/office/officeart/2005/8/layout/chevron2"/>
    <dgm:cxn modelId="{7CBAED47-D7F9-4173-8CA3-9DE27A5F514A}" type="presParOf" srcId="{68A340A4-DE8F-4F41-A2A7-B5DAC7C58EF8}" destId="{0FC21E9D-ED4E-4565-A0BF-9E7A47E86B6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CD94E18-9147-406C-8E2E-9EA2450FC2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8D463AE7-699D-4350-A2B4-6D9F5CE0DA77}">
      <dgm:prSet phldrT="[Testo]"/>
      <dgm:spPr/>
      <dgm:t>
        <a:bodyPr/>
        <a:lstStyle/>
        <a:p>
          <a:pPr algn="ctr"/>
          <a:r>
            <a:rPr lang="it-IT" dirty="0"/>
            <a:t>La U.O. Accoglienza, Mobilità e Studenti Internazionali si interfaccia con gli studenti per gli adempimenti amministrativi e finanziari e le procedure di mobilità. </a:t>
          </a:r>
        </a:p>
      </dgm:t>
    </dgm:pt>
    <dgm:pt modelId="{74A58D93-FA7C-4C13-8DB9-5ED70CF9EC36}" type="parTrans" cxnId="{EEE2B00E-AC91-49B3-9480-52B8F0B37022}">
      <dgm:prSet/>
      <dgm:spPr/>
      <dgm:t>
        <a:bodyPr/>
        <a:lstStyle/>
        <a:p>
          <a:endParaRPr lang="it-IT"/>
        </a:p>
      </dgm:t>
    </dgm:pt>
    <dgm:pt modelId="{861A7490-BA8E-4E1B-9C96-FA1C3D847158}" type="sibTrans" cxnId="{EEE2B00E-AC91-49B3-9480-52B8F0B37022}">
      <dgm:prSet/>
      <dgm:spPr/>
      <dgm:t>
        <a:bodyPr/>
        <a:lstStyle/>
        <a:p>
          <a:endParaRPr lang="it-IT"/>
        </a:p>
      </dgm:t>
    </dgm:pt>
    <dgm:pt modelId="{9C392F77-AD56-4FEC-AB86-7189ACFC4B7E}">
      <dgm:prSet phldrT="[Testo]"/>
      <dgm:spPr/>
      <dgm:t>
        <a:bodyPr/>
        <a:lstStyle/>
        <a:p>
          <a:pPr algn="ctr"/>
          <a:r>
            <a:rPr lang="it-IT" dirty="0"/>
            <a:t>Lato Ateneo Partner: Il docente referente per la firma del L.A. viene individuato dall’Ateneo partner stesso e comunicato al docente coordinatore del BIP.</a:t>
          </a:r>
        </a:p>
      </dgm:t>
    </dgm:pt>
    <dgm:pt modelId="{E5082B79-C1C0-4F43-9E95-6392BC63B636}" type="parTrans" cxnId="{10E9552F-7569-4C4F-A07B-D3F4DA89716B}">
      <dgm:prSet/>
      <dgm:spPr/>
      <dgm:t>
        <a:bodyPr/>
        <a:lstStyle/>
        <a:p>
          <a:endParaRPr lang="it-IT"/>
        </a:p>
      </dgm:t>
    </dgm:pt>
    <dgm:pt modelId="{A4FAD9F2-221B-4EB7-9C28-89F26861838C}" type="sibTrans" cxnId="{10E9552F-7569-4C4F-A07B-D3F4DA89716B}">
      <dgm:prSet/>
      <dgm:spPr/>
      <dgm:t>
        <a:bodyPr/>
        <a:lstStyle/>
        <a:p>
          <a:endParaRPr lang="it-IT"/>
        </a:p>
      </dgm:t>
    </dgm:pt>
    <dgm:pt modelId="{DB40405C-60B6-48C2-971C-F7AC3099B28B}">
      <dgm:prSet phldrT="[Testo]"/>
      <dgm:spPr/>
      <dgm:t>
        <a:bodyPr/>
        <a:lstStyle/>
        <a:p>
          <a:pPr algn="ctr"/>
          <a:r>
            <a:rPr lang="it-IT" dirty="0"/>
            <a:t>Trattandosi di mobilità Erasmus+, è obbligatorio per tutti gli studenti compilare il Learning Agreement (L.A.) sulla piattaforma OLA (</a:t>
          </a:r>
          <a:r>
            <a:rPr lang="it-IT"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dirty="0"/>
            <a:t>).</a:t>
          </a:r>
        </a:p>
      </dgm:t>
    </dgm:pt>
    <dgm:pt modelId="{813D0FDE-C0A1-46AB-B019-3BC4E972091B}" type="parTrans" cxnId="{8846BEDF-F62B-4BC7-8E0D-2FE28E0A8FE3}">
      <dgm:prSet/>
      <dgm:spPr/>
      <dgm:t>
        <a:bodyPr/>
        <a:lstStyle/>
        <a:p>
          <a:endParaRPr lang="it-IT"/>
        </a:p>
      </dgm:t>
    </dgm:pt>
    <dgm:pt modelId="{7314D3A0-F0BA-48E5-919C-F96293F34E02}" type="sibTrans" cxnId="{8846BEDF-F62B-4BC7-8E0D-2FE28E0A8FE3}">
      <dgm:prSet/>
      <dgm:spPr/>
      <dgm:t>
        <a:bodyPr/>
        <a:lstStyle/>
        <a:p>
          <a:endParaRPr lang="it-IT"/>
        </a:p>
      </dgm:t>
    </dgm:pt>
    <dgm:pt modelId="{E715878F-952B-45DC-BD5E-EA57D26BA8C4}">
      <dgm:prSet/>
      <dgm:spPr/>
      <dgm:t>
        <a:bodyPr/>
        <a:lstStyle/>
        <a:p>
          <a:pPr algn="ctr"/>
          <a:r>
            <a:rPr lang="it-IT" dirty="0"/>
            <a:t>Lato UNIPR: Il L.A. può essere firmato </a:t>
          </a:r>
          <a:r>
            <a:rPr lang="it-IT" b="1" dirty="0"/>
            <a:t>solo</a:t>
          </a:r>
          <a:r>
            <a:rPr lang="it-IT" dirty="0"/>
            <a:t> da un docente appartenente alla CMI di Dipartimento. Se il docente coordinatore del BIP non fa parte della CMI di Dipartimento, dovrà contattare il Presidente della CMI di riferimento per individuare il referente per la firma.</a:t>
          </a:r>
        </a:p>
      </dgm:t>
    </dgm:pt>
    <dgm:pt modelId="{BE436D8A-CD28-48A5-832A-6FCF7CBEC309}" type="parTrans" cxnId="{4D583CEC-E475-485C-811C-CC3D8DFCD851}">
      <dgm:prSet/>
      <dgm:spPr/>
      <dgm:t>
        <a:bodyPr/>
        <a:lstStyle/>
        <a:p>
          <a:endParaRPr lang="it-IT"/>
        </a:p>
      </dgm:t>
    </dgm:pt>
    <dgm:pt modelId="{3C89D7F6-7005-4C18-B9B1-5D9589D35E41}" type="sibTrans" cxnId="{4D583CEC-E475-485C-811C-CC3D8DFCD851}">
      <dgm:prSet/>
      <dgm:spPr/>
      <dgm:t>
        <a:bodyPr/>
        <a:lstStyle/>
        <a:p>
          <a:endParaRPr lang="it-IT"/>
        </a:p>
      </dgm:t>
    </dgm:pt>
    <dgm:pt modelId="{10F839E7-CE1D-4268-9EBC-1663F5E93937}" type="pres">
      <dgm:prSet presAssocID="{9CD94E18-9147-406C-8E2E-9EA2450FC260}" presName="linear" presStyleCnt="0">
        <dgm:presLayoutVars>
          <dgm:animLvl val="lvl"/>
          <dgm:resizeHandles val="exact"/>
        </dgm:presLayoutVars>
      </dgm:prSet>
      <dgm:spPr/>
    </dgm:pt>
    <dgm:pt modelId="{00825F6B-AC1C-4913-AB47-8C74147E0EAB}" type="pres">
      <dgm:prSet presAssocID="{8D463AE7-699D-4350-A2B4-6D9F5CE0DA77}" presName="parentText" presStyleLbl="node1" presStyleIdx="0" presStyleCnt="4">
        <dgm:presLayoutVars>
          <dgm:chMax val="0"/>
          <dgm:bulletEnabled val="1"/>
        </dgm:presLayoutVars>
      </dgm:prSet>
      <dgm:spPr/>
    </dgm:pt>
    <dgm:pt modelId="{28CC4D00-9571-4286-988B-A5FDFD5ED35E}" type="pres">
      <dgm:prSet presAssocID="{861A7490-BA8E-4E1B-9C96-FA1C3D847158}" presName="spacer" presStyleCnt="0"/>
      <dgm:spPr/>
    </dgm:pt>
    <dgm:pt modelId="{C879A6BC-9049-45C5-9568-0682BED4CA4E}" type="pres">
      <dgm:prSet presAssocID="{DB40405C-60B6-48C2-971C-F7AC3099B28B}" presName="parentText" presStyleLbl="node1" presStyleIdx="1" presStyleCnt="4" custLinFactY="11363" custLinFactNeighborY="100000">
        <dgm:presLayoutVars>
          <dgm:chMax val="0"/>
          <dgm:bulletEnabled val="1"/>
        </dgm:presLayoutVars>
      </dgm:prSet>
      <dgm:spPr/>
    </dgm:pt>
    <dgm:pt modelId="{388219D4-AD23-4492-A1A2-74226C4CC67A}" type="pres">
      <dgm:prSet presAssocID="{7314D3A0-F0BA-48E5-919C-F96293F34E02}" presName="spacer" presStyleCnt="0"/>
      <dgm:spPr/>
    </dgm:pt>
    <dgm:pt modelId="{449411F6-CA75-42E7-BA3B-32B81A570221}" type="pres">
      <dgm:prSet presAssocID="{E715878F-952B-45DC-BD5E-EA57D26BA8C4}" presName="parentText" presStyleLbl="node1" presStyleIdx="2" presStyleCnt="4" custLinFactY="30626" custLinFactNeighborX="-98" custLinFactNeighborY="100000">
        <dgm:presLayoutVars>
          <dgm:chMax val="0"/>
          <dgm:bulletEnabled val="1"/>
        </dgm:presLayoutVars>
      </dgm:prSet>
      <dgm:spPr/>
    </dgm:pt>
    <dgm:pt modelId="{72A35668-5E78-4EB6-84FE-310B0EAFA57E}" type="pres">
      <dgm:prSet presAssocID="{3C89D7F6-7005-4C18-B9B1-5D9589D35E41}" presName="spacer" presStyleCnt="0"/>
      <dgm:spPr/>
    </dgm:pt>
    <dgm:pt modelId="{8E2838CA-786B-4A69-B2CF-3A491249D70F}" type="pres">
      <dgm:prSet presAssocID="{9C392F77-AD56-4FEC-AB86-7189ACFC4B7E}" presName="parentText" presStyleLbl="node1" presStyleIdx="3" presStyleCnt="4" custLinFactY="155607" custLinFactNeighborX="296" custLinFactNeighborY="200000">
        <dgm:presLayoutVars>
          <dgm:chMax val="0"/>
          <dgm:bulletEnabled val="1"/>
        </dgm:presLayoutVars>
      </dgm:prSet>
      <dgm:spPr/>
    </dgm:pt>
  </dgm:ptLst>
  <dgm:cxnLst>
    <dgm:cxn modelId="{EEE2B00E-AC91-49B3-9480-52B8F0B37022}" srcId="{9CD94E18-9147-406C-8E2E-9EA2450FC260}" destId="{8D463AE7-699D-4350-A2B4-6D9F5CE0DA77}" srcOrd="0" destOrd="0" parTransId="{74A58D93-FA7C-4C13-8DB9-5ED70CF9EC36}" sibTransId="{861A7490-BA8E-4E1B-9C96-FA1C3D847158}"/>
    <dgm:cxn modelId="{343CD41C-0D9B-4413-AAB8-5F224D2A5DE8}" type="presOf" srcId="{9C392F77-AD56-4FEC-AB86-7189ACFC4B7E}" destId="{8E2838CA-786B-4A69-B2CF-3A491249D70F}" srcOrd="0" destOrd="0" presId="urn:microsoft.com/office/officeart/2005/8/layout/vList2"/>
    <dgm:cxn modelId="{10E9552F-7569-4C4F-A07B-D3F4DA89716B}" srcId="{9CD94E18-9147-406C-8E2E-9EA2450FC260}" destId="{9C392F77-AD56-4FEC-AB86-7189ACFC4B7E}" srcOrd="3" destOrd="0" parTransId="{E5082B79-C1C0-4F43-9E95-6392BC63B636}" sibTransId="{A4FAD9F2-221B-4EB7-9C28-89F26861838C}"/>
    <dgm:cxn modelId="{9E50935F-7FD5-4B62-A189-1BF95B9D6447}" type="presOf" srcId="{8D463AE7-699D-4350-A2B4-6D9F5CE0DA77}" destId="{00825F6B-AC1C-4913-AB47-8C74147E0EAB}" srcOrd="0" destOrd="0" presId="urn:microsoft.com/office/officeart/2005/8/layout/vList2"/>
    <dgm:cxn modelId="{7F46E76A-71CF-45EC-ABE9-7A74E86B1EFA}" type="presOf" srcId="{DB40405C-60B6-48C2-971C-F7AC3099B28B}" destId="{C879A6BC-9049-45C5-9568-0682BED4CA4E}" srcOrd="0" destOrd="0" presId="urn:microsoft.com/office/officeart/2005/8/layout/vList2"/>
    <dgm:cxn modelId="{A64514BE-BBDB-44D2-9971-2993037B2DB1}" type="presOf" srcId="{9CD94E18-9147-406C-8E2E-9EA2450FC260}" destId="{10F839E7-CE1D-4268-9EBC-1663F5E93937}" srcOrd="0" destOrd="0" presId="urn:microsoft.com/office/officeart/2005/8/layout/vList2"/>
    <dgm:cxn modelId="{8846BEDF-F62B-4BC7-8E0D-2FE28E0A8FE3}" srcId="{9CD94E18-9147-406C-8E2E-9EA2450FC260}" destId="{DB40405C-60B6-48C2-971C-F7AC3099B28B}" srcOrd="1" destOrd="0" parTransId="{813D0FDE-C0A1-46AB-B019-3BC4E972091B}" sibTransId="{7314D3A0-F0BA-48E5-919C-F96293F34E02}"/>
    <dgm:cxn modelId="{4D583CEC-E475-485C-811C-CC3D8DFCD851}" srcId="{9CD94E18-9147-406C-8E2E-9EA2450FC260}" destId="{E715878F-952B-45DC-BD5E-EA57D26BA8C4}" srcOrd="2" destOrd="0" parTransId="{BE436D8A-CD28-48A5-832A-6FCF7CBEC309}" sibTransId="{3C89D7F6-7005-4C18-B9B1-5D9589D35E41}"/>
    <dgm:cxn modelId="{46E5D5F5-1B6D-4393-BD63-AE66FC1F79C2}" type="presOf" srcId="{E715878F-952B-45DC-BD5E-EA57D26BA8C4}" destId="{449411F6-CA75-42E7-BA3B-32B81A570221}" srcOrd="0" destOrd="0" presId="urn:microsoft.com/office/officeart/2005/8/layout/vList2"/>
    <dgm:cxn modelId="{D530631A-AE79-4F4B-9483-55F5CBD4D843}" type="presParOf" srcId="{10F839E7-CE1D-4268-9EBC-1663F5E93937}" destId="{00825F6B-AC1C-4913-AB47-8C74147E0EAB}" srcOrd="0" destOrd="0" presId="urn:microsoft.com/office/officeart/2005/8/layout/vList2"/>
    <dgm:cxn modelId="{3E7B2863-C443-4F4C-99AB-4B2D1806489C}" type="presParOf" srcId="{10F839E7-CE1D-4268-9EBC-1663F5E93937}" destId="{28CC4D00-9571-4286-988B-A5FDFD5ED35E}" srcOrd="1" destOrd="0" presId="urn:microsoft.com/office/officeart/2005/8/layout/vList2"/>
    <dgm:cxn modelId="{ECB437AE-D51B-491A-9879-4BE2564D3E1D}" type="presParOf" srcId="{10F839E7-CE1D-4268-9EBC-1663F5E93937}" destId="{C879A6BC-9049-45C5-9568-0682BED4CA4E}" srcOrd="2" destOrd="0" presId="urn:microsoft.com/office/officeart/2005/8/layout/vList2"/>
    <dgm:cxn modelId="{F3CA19CE-2DF1-49E2-864A-C28CCE3260CE}" type="presParOf" srcId="{10F839E7-CE1D-4268-9EBC-1663F5E93937}" destId="{388219D4-AD23-4492-A1A2-74226C4CC67A}" srcOrd="3" destOrd="0" presId="urn:microsoft.com/office/officeart/2005/8/layout/vList2"/>
    <dgm:cxn modelId="{D2AB91A6-9880-414C-988C-821FAC8D9204}" type="presParOf" srcId="{10F839E7-CE1D-4268-9EBC-1663F5E93937}" destId="{449411F6-CA75-42E7-BA3B-32B81A570221}" srcOrd="4" destOrd="0" presId="urn:microsoft.com/office/officeart/2005/8/layout/vList2"/>
    <dgm:cxn modelId="{7B09558F-56B8-4277-AF71-90BFCD02B18E}" type="presParOf" srcId="{10F839E7-CE1D-4268-9EBC-1663F5E93937}" destId="{72A35668-5E78-4EB6-84FE-310B0EAFA57E}" srcOrd="5" destOrd="0" presId="urn:microsoft.com/office/officeart/2005/8/layout/vList2"/>
    <dgm:cxn modelId="{615C80F4-5B95-4938-B1C9-AEB6446D8467}" type="presParOf" srcId="{10F839E7-CE1D-4268-9EBC-1663F5E93937}" destId="{8E2838CA-786B-4A69-B2CF-3A491249D70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80089-4B6F-43EE-8683-383FA319AFFC}">
      <dsp:nvSpPr>
        <dsp:cNvPr id="0" name=""/>
        <dsp:cNvSpPr/>
      </dsp:nvSpPr>
      <dsp:spPr>
        <a:xfrm>
          <a:off x="-6125176" y="-937410"/>
          <a:ext cx="7293488" cy="7293488"/>
        </a:xfrm>
        <a:prstGeom prst="blockArc">
          <a:avLst>
            <a:gd name="adj1" fmla="val 18900000"/>
            <a:gd name="adj2" fmla="val 2700000"/>
            <a:gd name="adj3" fmla="val 296"/>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9591B0-0866-48BC-8300-2848AC1B2554}">
      <dsp:nvSpPr>
        <dsp:cNvPr id="0" name=""/>
        <dsp:cNvSpPr/>
      </dsp:nvSpPr>
      <dsp:spPr>
        <a:xfrm>
          <a:off x="752110" y="5418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30480" rIns="30480" bIns="30480" numCol="1" spcCol="1270" anchor="ctr" anchorCtr="0">
          <a:noAutofit/>
        </a:bodyPr>
        <a:lstStyle/>
        <a:p>
          <a:pPr marL="0" lvl="0" indent="0" algn="l" defTabSz="533400">
            <a:lnSpc>
              <a:spcPct val="90000"/>
            </a:lnSpc>
            <a:spcBef>
              <a:spcPct val="0"/>
            </a:spcBef>
            <a:spcAft>
              <a:spcPct val="35000"/>
            </a:spcAft>
            <a:buNone/>
          </a:pPr>
          <a:r>
            <a:rPr lang="it-IT" sz="1200" kern="1200" dirty="0"/>
            <a:t>Il docente coordinatore progetta i contenuti, in un’ottica di coerenza con l’offerta formativa </a:t>
          </a:r>
          <a:r>
            <a:rPr lang="it-IT" sz="1200" kern="1200" dirty="0" err="1"/>
            <a:t>UniPR</a:t>
          </a:r>
          <a:r>
            <a:rPr lang="it-IT" sz="1200" kern="1200" dirty="0"/>
            <a:t>, e contatta i partner stranieri, verificando l’esistenza o meno di un IIA fra le istituzioni partecipanti.</a:t>
          </a:r>
        </a:p>
        <a:p>
          <a:pPr marL="0" lvl="0" indent="0" algn="l" defTabSz="533400">
            <a:lnSpc>
              <a:spcPct val="90000"/>
            </a:lnSpc>
            <a:spcBef>
              <a:spcPct val="0"/>
            </a:spcBef>
            <a:spcAft>
              <a:spcPct val="35000"/>
            </a:spcAft>
            <a:buNone/>
          </a:pPr>
          <a:r>
            <a:rPr lang="it-IT" sz="1200" kern="1200" dirty="0"/>
            <a:t>Se il BIP non si svolge a Parma, si confronta preventivamente con la UO Accoglienza, Mobilità e Studenti Internazionali per verificare la disponibilità di fondi per le mobilità studenti e/o docenti previste dal progetto.</a:t>
          </a:r>
        </a:p>
      </dsp:txBody>
      <dsp:txXfrm>
        <a:off x="752110" y="541866"/>
        <a:ext cx="7301111" cy="1083733"/>
      </dsp:txXfrm>
    </dsp:sp>
    <dsp:sp modelId="{433CFA9A-BAC1-48A8-BDE2-A96FDD8F48B6}">
      <dsp:nvSpPr>
        <dsp:cNvPr id="0" name=""/>
        <dsp:cNvSpPr/>
      </dsp:nvSpPr>
      <dsp:spPr>
        <a:xfrm>
          <a:off x="74777" y="4064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F34B25-EF76-4609-BC14-15672A347526}">
      <dsp:nvSpPr>
        <dsp:cNvPr id="0" name=""/>
        <dsp:cNvSpPr/>
      </dsp:nvSpPr>
      <dsp:spPr>
        <a:xfrm>
          <a:off x="1146048" y="2167466"/>
          <a:ext cx="6907174"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30480" rIns="30480" bIns="30480" numCol="1" spcCol="1270" anchor="ctr" anchorCtr="0">
          <a:noAutofit/>
        </a:bodyPr>
        <a:lstStyle/>
        <a:p>
          <a:pPr marL="0" lvl="0" indent="0" algn="l" defTabSz="533400">
            <a:lnSpc>
              <a:spcPct val="90000"/>
            </a:lnSpc>
            <a:spcBef>
              <a:spcPct val="0"/>
            </a:spcBef>
            <a:spcAft>
              <a:spcPct val="35000"/>
            </a:spcAft>
            <a:buNone/>
          </a:pPr>
          <a:r>
            <a:rPr lang="it-IT" sz="1200" kern="1200" dirty="0">
              <a:solidFill>
                <a:schemeClr val="bg1"/>
              </a:solidFill>
            </a:rPr>
            <a:t>Le </a:t>
          </a:r>
          <a:r>
            <a:rPr lang="it-IT" sz="1200" kern="12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CMI di Dipartimento </a:t>
          </a:r>
          <a:r>
            <a:rPr lang="it-IT" sz="1200" kern="1200" dirty="0"/>
            <a:t>supportano i proponenti, visionando le proposte e fornendo indicazioni.</a:t>
          </a:r>
        </a:p>
      </dsp:txBody>
      <dsp:txXfrm>
        <a:off x="1146048" y="2167466"/>
        <a:ext cx="6907174" cy="1083733"/>
      </dsp:txXfrm>
    </dsp:sp>
    <dsp:sp modelId="{0BD79E83-D812-4CD7-A3F9-F04C0BA79448}">
      <dsp:nvSpPr>
        <dsp:cNvPr id="0" name=""/>
        <dsp:cNvSpPr/>
      </dsp:nvSpPr>
      <dsp:spPr>
        <a:xfrm>
          <a:off x="468714" y="20320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D5787A-D7B8-4654-8CA4-B5D9395E2679}">
      <dsp:nvSpPr>
        <dsp:cNvPr id="0" name=""/>
        <dsp:cNvSpPr/>
      </dsp:nvSpPr>
      <dsp:spPr>
        <a:xfrm>
          <a:off x="752110" y="3793066"/>
          <a:ext cx="7301111" cy="10837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30480" rIns="30480" bIns="30480" numCol="1" spcCol="1270" anchor="ctr" anchorCtr="0">
          <a:noAutofit/>
        </a:bodyPr>
        <a:lstStyle/>
        <a:p>
          <a:pPr marL="0" lvl="0" indent="0" algn="l" defTabSz="533400">
            <a:lnSpc>
              <a:spcPct val="90000"/>
            </a:lnSpc>
            <a:spcBef>
              <a:spcPct val="0"/>
            </a:spcBef>
            <a:spcAft>
              <a:spcPct val="35000"/>
            </a:spcAft>
            <a:buNone/>
          </a:pPr>
          <a:r>
            <a:rPr lang="it-IT" sz="1200" kern="1200" dirty="0"/>
            <a:t>La U.O. Accoglienza, Mobilità e Studenti Internazionali emette il bando di Ateneo per la raccolta delle proposte progettuali dei BIP.</a:t>
          </a:r>
        </a:p>
      </dsp:txBody>
      <dsp:txXfrm>
        <a:off x="752110" y="3793066"/>
        <a:ext cx="7301111" cy="1083733"/>
      </dsp:txXfrm>
    </dsp:sp>
    <dsp:sp modelId="{508B5232-0412-445A-BA70-99BF0DC1ADF3}">
      <dsp:nvSpPr>
        <dsp:cNvPr id="0" name=""/>
        <dsp:cNvSpPr/>
      </dsp:nvSpPr>
      <dsp:spPr>
        <a:xfrm>
          <a:off x="74777" y="3657600"/>
          <a:ext cx="1354666" cy="1354666"/>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78537-B077-4459-B7E9-D8CEC725A8B7}">
      <dsp:nvSpPr>
        <dsp:cNvPr id="0" name=""/>
        <dsp:cNvSpPr/>
      </dsp:nvSpPr>
      <dsp:spPr>
        <a:xfrm rot="16200000">
          <a:off x="-222347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244600">
            <a:lnSpc>
              <a:spcPct val="90000"/>
            </a:lnSpc>
            <a:spcBef>
              <a:spcPct val="0"/>
            </a:spcBef>
            <a:spcAft>
              <a:spcPct val="35000"/>
            </a:spcAft>
            <a:buNone/>
          </a:pPr>
          <a:r>
            <a:rPr lang="it-IT" sz="2800" b="1" kern="1200" dirty="0"/>
            <a:t>Docente</a:t>
          </a:r>
          <a:endParaRPr lang="it-IT" sz="2400" b="1" kern="1200" dirty="0"/>
        </a:p>
      </dsp:txBody>
      <dsp:txXfrm>
        <a:off x="-2223479" y="3230135"/>
        <a:ext cx="4947693" cy="365858"/>
      </dsp:txXfrm>
    </dsp:sp>
    <dsp:sp modelId="{FA319E5E-BB4C-4A73-8110-92563AA386DF}">
      <dsp:nvSpPr>
        <dsp:cNvPr id="0" name=""/>
        <dsp:cNvSpPr/>
      </dsp:nvSpPr>
      <dsp:spPr>
        <a:xfrm>
          <a:off x="477607" y="939218"/>
          <a:ext cx="2113739"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322667" rIns="99568" bIns="99568" numCol="1" spcCol="1270" anchor="t" anchorCtr="0">
          <a:noAutofit/>
        </a:bodyPr>
        <a:lstStyle/>
        <a:p>
          <a:pPr marL="114300" lvl="1" indent="-114300" algn="l" defTabSz="622300">
            <a:lnSpc>
              <a:spcPct val="90000"/>
            </a:lnSpc>
            <a:spcBef>
              <a:spcPct val="0"/>
            </a:spcBef>
            <a:spcAft>
              <a:spcPct val="15000"/>
            </a:spcAft>
            <a:buChar char="•"/>
          </a:pPr>
          <a:r>
            <a:rPr lang="it-IT" sz="1400" kern="1200" dirty="0">
              <a:solidFill>
                <a:schemeClr val="bg1"/>
              </a:solidFill>
            </a:rPr>
            <a:t>Se il BIP si svolge a Parma, il docente emette, in collaborazione con la UO Accoglienza, Mobilità e Studenti Internazionali, i certificati di frequenza degli studenti partecipanti;</a:t>
          </a:r>
        </a:p>
        <a:p>
          <a:pPr marL="114300" lvl="1" indent="-114300" algn="l" defTabSz="622300">
            <a:lnSpc>
              <a:spcPct val="90000"/>
            </a:lnSpc>
            <a:spcBef>
              <a:spcPct val="0"/>
            </a:spcBef>
            <a:spcAft>
              <a:spcPct val="15000"/>
            </a:spcAft>
            <a:buChar char="•"/>
          </a:pPr>
          <a:r>
            <a:rPr lang="it-IT" sz="1400" kern="1200" dirty="0">
              <a:solidFill>
                <a:schemeClr val="bg1"/>
              </a:solidFill>
            </a:rPr>
            <a:t>Condivide con la U.O. il materiale utile alla disseminazione.</a:t>
          </a:r>
        </a:p>
        <a:p>
          <a:pPr marL="114300" lvl="1" indent="-114300" algn="l" defTabSz="622300">
            <a:lnSpc>
              <a:spcPct val="90000"/>
            </a:lnSpc>
            <a:spcBef>
              <a:spcPct val="0"/>
            </a:spcBef>
            <a:spcAft>
              <a:spcPct val="15000"/>
            </a:spcAft>
            <a:buChar char="•"/>
          </a:pPr>
          <a:r>
            <a:rPr lang="it-IT" sz="1400" kern="1200" dirty="0">
              <a:solidFill>
                <a:schemeClr val="bg1"/>
              </a:solidFill>
            </a:rPr>
            <a:t>Compila la rendicontazione finale dell’attività, su richiesta della UO.</a:t>
          </a:r>
        </a:p>
      </dsp:txBody>
      <dsp:txXfrm>
        <a:off x="477607" y="939218"/>
        <a:ext cx="2113739" cy="4947693"/>
      </dsp:txXfrm>
    </dsp:sp>
    <dsp:sp modelId="{EB681B24-1014-469D-9848-C7BB103F0C17}">
      <dsp:nvSpPr>
        <dsp:cNvPr id="0" name=""/>
        <dsp:cNvSpPr/>
      </dsp:nvSpPr>
      <dsp:spPr>
        <a:xfrm>
          <a:off x="67438" y="456285"/>
          <a:ext cx="731716" cy="731716"/>
        </a:xfrm>
        <a:prstGeom prst="rect">
          <a:avLst/>
        </a:prstGeom>
        <a:solidFill>
          <a:schemeClr val="accent1">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4BEE71-442B-4BEE-9508-B12E705430DE}">
      <dsp:nvSpPr>
        <dsp:cNvPr id="0" name=""/>
        <dsp:cNvSpPr/>
      </dsp:nvSpPr>
      <dsp:spPr>
        <a:xfrm rot="16200000">
          <a:off x="57707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244600">
            <a:lnSpc>
              <a:spcPct val="90000"/>
            </a:lnSpc>
            <a:spcBef>
              <a:spcPct val="0"/>
            </a:spcBef>
            <a:spcAft>
              <a:spcPct val="35000"/>
            </a:spcAft>
            <a:buNone/>
          </a:pPr>
          <a:r>
            <a:rPr lang="it-IT" sz="2800" b="1" kern="1200" dirty="0">
              <a:solidFill>
                <a:schemeClr val="tx1"/>
              </a:solidFill>
            </a:rPr>
            <a:t>Studente</a:t>
          </a:r>
        </a:p>
      </dsp:txBody>
      <dsp:txXfrm>
        <a:off x="577079" y="3230135"/>
        <a:ext cx="4947693" cy="365858"/>
      </dsp:txXfrm>
    </dsp:sp>
    <dsp:sp modelId="{6F845985-B87D-45CF-84EE-230A1AF5491B}">
      <dsp:nvSpPr>
        <dsp:cNvPr id="0" name=""/>
        <dsp:cNvSpPr/>
      </dsp:nvSpPr>
      <dsp:spPr>
        <a:xfrm>
          <a:off x="3233855" y="939218"/>
          <a:ext cx="1822361" cy="4947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Se il BIP non si svolge a Parma, lo studente invia alla UO Accoglienza, Mobilità e Studenti Internazionali il Certificato di Frequenza compilato e firmato dalla sede partner.</a:t>
          </a:r>
        </a:p>
      </dsp:txBody>
      <dsp:txXfrm>
        <a:off x="3233855" y="939218"/>
        <a:ext cx="1822361" cy="4947693"/>
      </dsp:txXfrm>
    </dsp:sp>
    <dsp:sp modelId="{CA1C410F-F497-4151-9906-FAF776C2B4CB}">
      <dsp:nvSpPr>
        <dsp:cNvPr id="0" name=""/>
        <dsp:cNvSpPr/>
      </dsp:nvSpPr>
      <dsp:spPr>
        <a:xfrm>
          <a:off x="2867997" y="456285"/>
          <a:ext cx="731716" cy="731716"/>
        </a:xfrm>
        <a:prstGeom prst="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67EDE2-EAFE-4D82-A7C4-AE6AB282BC73}">
      <dsp:nvSpPr>
        <dsp:cNvPr id="0" name=""/>
        <dsp:cNvSpPr/>
      </dsp:nvSpPr>
      <dsp:spPr>
        <a:xfrm rot="16200000">
          <a:off x="323194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711200">
            <a:lnSpc>
              <a:spcPct val="90000"/>
            </a:lnSpc>
            <a:spcBef>
              <a:spcPct val="0"/>
            </a:spcBef>
            <a:spcAft>
              <a:spcPct val="35000"/>
            </a:spcAft>
            <a:buNone/>
          </a:pPr>
          <a:r>
            <a:rPr lang="it-IT" sz="1600" b="1" kern="1200" dirty="0"/>
            <a:t>U.O. Accoglienza, Mobilità e Studenti Internazionali</a:t>
          </a:r>
        </a:p>
      </dsp:txBody>
      <dsp:txXfrm>
        <a:off x="3231949" y="3230135"/>
        <a:ext cx="4947693" cy="365858"/>
      </dsp:txXfrm>
    </dsp:sp>
    <dsp:sp modelId="{1D9ED51E-0224-4B19-9E61-B333F524D63C}">
      <dsp:nvSpPr>
        <dsp:cNvPr id="0" name=""/>
        <dsp:cNvSpPr/>
      </dsp:nvSpPr>
      <dsp:spPr>
        <a:xfrm>
          <a:off x="6008090" y="939218"/>
          <a:ext cx="1822361"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Paga il contributo di mobilità agli studenti e ai docenti (se applicabile) partecipanti.</a:t>
          </a:r>
        </a:p>
        <a:p>
          <a:pPr marL="114300" lvl="1" indent="-114300" algn="l" defTabSz="666750">
            <a:lnSpc>
              <a:spcPct val="90000"/>
            </a:lnSpc>
            <a:spcBef>
              <a:spcPct val="0"/>
            </a:spcBef>
            <a:spcAft>
              <a:spcPct val="15000"/>
            </a:spcAft>
            <a:buChar char="•"/>
          </a:pPr>
          <a:r>
            <a:rPr lang="it-IT" sz="1500" kern="1200" dirty="0"/>
            <a:t>Cura la rendicontazione e chiusura del progetto sulla piattaforma Europea «</a:t>
          </a:r>
          <a:r>
            <a:rPr lang="it-IT" sz="1500" kern="1200" dirty="0" err="1"/>
            <a:t>Beneficiary</a:t>
          </a:r>
          <a:r>
            <a:rPr lang="it-IT" sz="1500" kern="1200" dirty="0"/>
            <a:t> Module».</a:t>
          </a:r>
        </a:p>
      </dsp:txBody>
      <dsp:txXfrm>
        <a:off x="6008090" y="939218"/>
        <a:ext cx="1822361" cy="4947693"/>
      </dsp:txXfrm>
    </dsp:sp>
    <dsp:sp modelId="{7A1ECDD5-815E-4F5F-9361-5F763D8AC677}">
      <dsp:nvSpPr>
        <dsp:cNvPr id="0" name=""/>
        <dsp:cNvSpPr/>
      </dsp:nvSpPr>
      <dsp:spPr>
        <a:xfrm>
          <a:off x="5522867" y="456285"/>
          <a:ext cx="731716" cy="731716"/>
        </a:xfrm>
        <a:prstGeom prst="rect">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7E95E79-9452-4526-A3D0-A0F43465C959}">
      <dsp:nvSpPr>
        <dsp:cNvPr id="0" name=""/>
        <dsp:cNvSpPr/>
      </dsp:nvSpPr>
      <dsp:spPr>
        <a:xfrm rot="16200000">
          <a:off x="588681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066800">
            <a:lnSpc>
              <a:spcPct val="90000"/>
            </a:lnSpc>
            <a:spcBef>
              <a:spcPct val="0"/>
            </a:spcBef>
            <a:spcAft>
              <a:spcPct val="35000"/>
            </a:spcAft>
            <a:buNone/>
          </a:pPr>
          <a:r>
            <a:rPr lang="it-IT" sz="2400" b="1" kern="1200" dirty="0"/>
            <a:t>CMI di Dipartimento</a:t>
          </a:r>
        </a:p>
      </dsp:txBody>
      <dsp:txXfrm>
        <a:off x="5886819" y="3230135"/>
        <a:ext cx="4947693" cy="365858"/>
      </dsp:txXfrm>
    </dsp:sp>
    <dsp:sp modelId="{EFBCB45B-6CCE-4B79-A45C-F7E30190CAA4}">
      <dsp:nvSpPr>
        <dsp:cNvPr id="0" name=""/>
        <dsp:cNvSpPr/>
      </dsp:nvSpPr>
      <dsp:spPr>
        <a:xfrm>
          <a:off x="8543595" y="939218"/>
          <a:ext cx="1822361"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Riconosce  i CFU esteri  acquisiti dagli studenti partecipanti e attribuisce il voto in /30 (se applicabile).</a:t>
          </a:r>
        </a:p>
      </dsp:txBody>
      <dsp:txXfrm>
        <a:off x="8543595" y="939218"/>
        <a:ext cx="1822361" cy="4947693"/>
      </dsp:txXfrm>
    </dsp:sp>
    <dsp:sp modelId="{AB4F63BF-6D6B-48C2-9938-4972FD38216C}">
      <dsp:nvSpPr>
        <dsp:cNvPr id="0" name=""/>
        <dsp:cNvSpPr/>
      </dsp:nvSpPr>
      <dsp:spPr>
        <a:xfrm>
          <a:off x="8177737" y="456285"/>
          <a:ext cx="731716" cy="731716"/>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80089-4B6F-43EE-8683-383FA319AFFC}">
      <dsp:nvSpPr>
        <dsp:cNvPr id="0" name=""/>
        <dsp:cNvSpPr/>
      </dsp:nvSpPr>
      <dsp:spPr>
        <a:xfrm>
          <a:off x="-5907429" y="-927972"/>
          <a:ext cx="7219739" cy="7219739"/>
        </a:xfrm>
        <a:prstGeom prst="blockArc">
          <a:avLst>
            <a:gd name="adj1" fmla="val 18900000"/>
            <a:gd name="adj2" fmla="val 2700000"/>
            <a:gd name="adj3" fmla="val 299"/>
          </a:avLst>
        </a:pr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9591B0-0866-48BC-8300-2848AC1B2554}">
      <dsp:nvSpPr>
        <dsp:cNvPr id="0" name=""/>
        <dsp:cNvSpPr/>
      </dsp:nvSpPr>
      <dsp:spPr>
        <a:xfrm>
          <a:off x="831891" y="1401855"/>
          <a:ext cx="9099961" cy="256008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28756" tIns="43180" rIns="43180" bIns="43180" numCol="1" spcCol="1270" anchor="ctr" anchorCtr="0">
          <a:noAutofit/>
        </a:bodyPr>
        <a:lstStyle/>
        <a:p>
          <a:pPr marL="0" lvl="0" indent="0" algn="l" defTabSz="755650">
            <a:lnSpc>
              <a:spcPct val="90000"/>
            </a:lnSpc>
            <a:spcBef>
              <a:spcPct val="0"/>
            </a:spcBef>
            <a:spcAft>
              <a:spcPct val="35000"/>
            </a:spcAft>
            <a:buNone/>
          </a:pPr>
          <a:r>
            <a:rPr lang="it-IT" sz="1700" kern="1200" dirty="0"/>
            <a:t>Il docente riceve la proposta di partecipazione al BIP da un Ateneo partner e si confronta :</a:t>
          </a:r>
        </a:p>
        <a:p>
          <a:pPr marL="0" lvl="0" indent="0" algn="l" defTabSz="755650">
            <a:lnSpc>
              <a:spcPct val="90000"/>
            </a:lnSpc>
            <a:spcBef>
              <a:spcPct val="0"/>
            </a:spcBef>
            <a:spcAft>
              <a:spcPct val="35000"/>
            </a:spcAft>
            <a:buNone/>
          </a:pPr>
          <a:r>
            <a:rPr lang="it-IT" sz="1700" kern="1200" dirty="0"/>
            <a:t>- Sulla fattibilità del progetto, in un’ottica di coerenza con l’offerta formativa </a:t>
          </a:r>
          <a:r>
            <a:rPr lang="it-IT" sz="1700" kern="1200" dirty="0" err="1"/>
            <a:t>UniPR</a:t>
          </a:r>
          <a:r>
            <a:rPr lang="it-IT" sz="1700" kern="1200" dirty="0"/>
            <a:t>, con la CMI del Dipartimento di afferenza;</a:t>
          </a:r>
        </a:p>
        <a:p>
          <a:pPr marL="0" lvl="0" indent="0" algn="l" defTabSz="755650">
            <a:lnSpc>
              <a:spcPct val="90000"/>
            </a:lnSpc>
            <a:spcBef>
              <a:spcPct val="0"/>
            </a:spcBef>
            <a:spcAft>
              <a:spcPct val="35000"/>
            </a:spcAft>
            <a:buNone/>
          </a:pPr>
          <a:r>
            <a:rPr lang="it-IT" sz="1700" kern="1200" dirty="0"/>
            <a:t>- Sulla disponibilità di fondi per le mobilità studenti e/o docenti previste dal progetto, con la UO Accoglienza, Mobilità e Studenti Internazionali.</a:t>
          </a:r>
        </a:p>
        <a:p>
          <a:pPr marL="0" lvl="0" indent="0" algn="l" defTabSz="755650">
            <a:lnSpc>
              <a:spcPct val="90000"/>
            </a:lnSpc>
            <a:spcBef>
              <a:spcPct val="0"/>
            </a:spcBef>
            <a:spcAft>
              <a:spcPct val="35000"/>
            </a:spcAft>
            <a:buNone/>
          </a:pPr>
          <a:r>
            <a:rPr lang="it-IT" sz="1700" kern="1200" dirty="0"/>
            <a:t>- Sull’esistenza o meno di un Inter </a:t>
          </a:r>
          <a:r>
            <a:rPr lang="it-IT" sz="1700" kern="1200" dirty="0" err="1"/>
            <a:t>Institutional</a:t>
          </a:r>
          <a:r>
            <a:rPr lang="it-IT" sz="1700" kern="1200" dirty="0"/>
            <a:t> Agreement (IIA) fra le istituzioni partecipanti, che copra tutte le mobilità previste, con la UO Relazioni Internazionali ed EU GREEN.</a:t>
          </a:r>
        </a:p>
      </dsp:txBody>
      <dsp:txXfrm>
        <a:off x="831891" y="1401855"/>
        <a:ext cx="9099961" cy="2560082"/>
      </dsp:txXfrm>
    </dsp:sp>
    <dsp:sp modelId="{433CFA9A-BAC1-48A8-BDE2-A96FDD8F48B6}">
      <dsp:nvSpPr>
        <dsp:cNvPr id="0" name=""/>
        <dsp:cNvSpPr/>
      </dsp:nvSpPr>
      <dsp:spPr>
        <a:xfrm>
          <a:off x="-102053" y="1378110"/>
          <a:ext cx="2738104" cy="2607572"/>
        </a:xfrm>
        <a:prstGeom prst="ellipse">
          <a:avLst/>
        </a:prstGeom>
        <a:solidFill>
          <a:srgbClr val="FFC000"/>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7EECE-973F-4D0B-8A34-32088AFB7FCB}">
      <dsp:nvSpPr>
        <dsp:cNvPr id="0" name=""/>
        <dsp:cNvSpPr/>
      </dsp:nvSpPr>
      <dsp:spPr>
        <a:xfrm rot="5400000">
          <a:off x="-255509" y="258740"/>
          <a:ext cx="1703397" cy="1192378"/>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it-IT" sz="1100" kern="1200" dirty="0"/>
            <a:t>Delibera del Consiglio di Dipartimento</a:t>
          </a:r>
        </a:p>
      </dsp:txBody>
      <dsp:txXfrm rot="-5400000">
        <a:off x="1" y="599419"/>
        <a:ext cx="1192378" cy="511019"/>
      </dsp:txXfrm>
    </dsp:sp>
    <dsp:sp modelId="{F12612EA-EC22-41D5-BAA8-2881CCE9254D}">
      <dsp:nvSpPr>
        <dsp:cNvPr id="0" name=""/>
        <dsp:cNvSpPr/>
      </dsp:nvSpPr>
      <dsp:spPr>
        <a:xfrm rot="5400000">
          <a:off x="5963324" y="-4758060"/>
          <a:ext cx="1107208" cy="1064910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t-IT" sz="1400" kern="1200" dirty="0"/>
            <a:t>L’approvazione dell’adesione al progetto BIP va ufficializzata tramite </a:t>
          </a:r>
          <a:r>
            <a:rPr lang="it-IT" sz="1400" b="1" kern="1200" dirty="0"/>
            <a:t>delibera del Consiglio di Dipartimento di afferenza</a:t>
          </a:r>
          <a:r>
            <a:rPr lang="it-IT" sz="1400" kern="1200" dirty="0"/>
            <a:t>;</a:t>
          </a:r>
        </a:p>
        <a:p>
          <a:pPr marL="114300" lvl="1" indent="-114300" algn="l" defTabSz="533400">
            <a:lnSpc>
              <a:spcPct val="90000"/>
            </a:lnSpc>
            <a:spcBef>
              <a:spcPct val="0"/>
            </a:spcBef>
            <a:spcAft>
              <a:spcPct val="15000"/>
            </a:spcAft>
            <a:buChar char="•"/>
          </a:pPr>
          <a:endParaRPr lang="it-IT" sz="1200" kern="1200" dirty="0"/>
        </a:p>
      </dsp:txBody>
      <dsp:txXfrm rot="-5400000">
        <a:off x="1192378" y="66935"/>
        <a:ext cx="10595052" cy="999110"/>
      </dsp:txXfrm>
    </dsp:sp>
    <dsp:sp modelId="{3CBB447F-31E0-495A-8C59-C855FFD355C0}">
      <dsp:nvSpPr>
        <dsp:cNvPr id="0" name=""/>
        <dsp:cNvSpPr/>
      </dsp:nvSpPr>
      <dsp:spPr>
        <a:xfrm rot="5400000">
          <a:off x="-255509" y="2255110"/>
          <a:ext cx="1703397" cy="1192378"/>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it-IT" sz="1100" kern="1200" dirty="0"/>
            <a:t>Contenuto della Delibera</a:t>
          </a:r>
        </a:p>
      </dsp:txBody>
      <dsp:txXfrm rot="-5400000">
        <a:off x="1" y="2595789"/>
        <a:ext cx="1192378" cy="511019"/>
      </dsp:txXfrm>
    </dsp:sp>
    <dsp:sp modelId="{DDFBE217-FE9F-4D7C-BAFC-99135BE178E0}">
      <dsp:nvSpPr>
        <dsp:cNvPr id="0" name=""/>
        <dsp:cNvSpPr/>
      </dsp:nvSpPr>
      <dsp:spPr>
        <a:xfrm rot="5400000">
          <a:off x="5496060" y="-2771345"/>
          <a:ext cx="2041736" cy="1064910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it-IT" sz="1200" b="1" kern="1200" dirty="0"/>
            <a:t>Informazioni base sul progetto</a:t>
          </a:r>
          <a:r>
            <a:rPr lang="it-IT" sz="1200" kern="1200" dirty="0"/>
            <a:t>: titolo, atenei coinvolti, sede di svolgimento in presenza, e date di svolgimento (parte in presenza e parte virtuale);</a:t>
          </a:r>
        </a:p>
        <a:p>
          <a:pPr marL="114300" lvl="1" indent="-114300" algn="l" defTabSz="533400">
            <a:lnSpc>
              <a:spcPct val="90000"/>
            </a:lnSpc>
            <a:spcBef>
              <a:spcPct val="0"/>
            </a:spcBef>
            <a:spcAft>
              <a:spcPct val="15000"/>
            </a:spcAft>
            <a:buChar char="•"/>
          </a:pPr>
          <a:r>
            <a:rPr lang="it-IT" sz="1200" b="1" kern="1200" dirty="0"/>
            <a:t>Numero di studenti partecipanti </a:t>
          </a:r>
          <a:r>
            <a:rPr lang="it-IT" sz="1200" kern="1200" dirty="0"/>
            <a:t>previsti (da tutti gli atenei partecipanti);</a:t>
          </a:r>
        </a:p>
        <a:p>
          <a:pPr marL="114300" lvl="1" indent="-114300" algn="l" defTabSz="533400">
            <a:lnSpc>
              <a:spcPct val="90000"/>
            </a:lnSpc>
            <a:spcBef>
              <a:spcPct val="0"/>
            </a:spcBef>
            <a:spcAft>
              <a:spcPct val="15000"/>
            </a:spcAft>
            <a:buChar char="•"/>
          </a:pPr>
          <a:r>
            <a:rPr lang="it-IT" sz="1200" b="1" kern="1200" dirty="0"/>
            <a:t>Numero e modalità di riconoscimento </a:t>
          </a:r>
          <a:r>
            <a:rPr lang="it-IT" sz="1200" kern="1200" dirty="0"/>
            <a:t>(CFU a scelta, sovrannumerari, ecc) </a:t>
          </a:r>
          <a:r>
            <a:rPr lang="it-IT" sz="1200" b="1" kern="1200" dirty="0"/>
            <a:t>dei CFU </a:t>
          </a:r>
          <a:r>
            <a:rPr lang="it-IT" sz="1200" kern="1200" dirty="0"/>
            <a:t>attribuiti in base alla partecipazione al BIP </a:t>
          </a:r>
        </a:p>
        <a:p>
          <a:pPr marL="114300" lvl="1" indent="-114300" algn="l" defTabSz="533400">
            <a:lnSpc>
              <a:spcPct val="90000"/>
            </a:lnSpc>
            <a:spcBef>
              <a:spcPct val="0"/>
            </a:spcBef>
            <a:spcAft>
              <a:spcPct val="15000"/>
            </a:spcAft>
            <a:buChar char="•"/>
          </a:pPr>
          <a:r>
            <a:rPr lang="it-IT" sz="1200" kern="1200" dirty="0"/>
            <a:t>Nel caso in cui la sede in presenza NON sia l’Università di Parma, va inserita anche la </a:t>
          </a:r>
          <a:r>
            <a:rPr lang="it-IT" sz="1200" b="1" kern="1200" dirty="0"/>
            <a:t>richiesta alla U.O. Accoglienza, Mobilità e Studenti Internazionali di disponibilità di fondi per la mobilità di x studenti e y docenti</a:t>
          </a:r>
          <a:r>
            <a:rPr lang="it-IT" sz="1200" kern="1200" dirty="0"/>
            <a:t> (solo se coinvolti nell’insegnamento e massimo 1 per progetto; se disponibili, vanno inseriti già i nominativi dei docenti in mobilità);</a:t>
          </a:r>
        </a:p>
        <a:p>
          <a:pPr marL="114300" lvl="1" indent="-114300" algn="l" defTabSz="533400">
            <a:lnSpc>
              <a:spcPct val="90000"/>
            </a:lnSpc>
            <a:spcBef>
              <a:spcPct val="0"/>
            </a:spcBef>
            <a:spcAft>
              <a:spcPct val="15000"/>
            </a:spcAft>
            <a:buChar char="•"/>
          </a:pPr>
          <a:r>
            <a:rPr lang="it-IT" sz="1200" kern="1200" dirty="0"/>
            <a:t>Nel caso in cui non sia già attivo un </a:t>
          </a:r>
          <a:r>
            <a:rPr lang="it-IT" sz="1200" b="1" kern="1200" dirty="0"/>
            <a:t>Inter-Institutional Agreement (IIA) </a:t>
          </a:r>
          <a:r>
            <a:rPr lang="it-IT" sz="1200" kern="1200" dirty="0"/>
            <a:t>tra l’Università di Parma e gli atenei partecipanti che copra tutte le mobilità previste, oppure se uno degli atenei partner richiede la firma di un Multi-lateral Agreement, va inserita </a:t>
          </a:r>
          <a:r>
            <a:rPr lang="it-IT" sz="1200" b="1" kern="1200" dirty="0"/>
            <a:t>l’approvazione della stipula</a:t>
          </a:r>
          <a:r>
            <a:rPr lang="it-IT" sz="1200" kern="1200" dirty="0"/>
            <a:t> di tale IIA, e la richiesta alla U.O. Relazioni Internazionali ed EU GREEN di Ateneo dell’avvio delle necessarie procedure.</a:t>
          </a:r>
        </a:p>
        <a:p>
          <a:pPr marL="114300" lvl="1" indent="-114300" algn="l" defTabSz="533400">
            <a:lnSpc>
              <a:spcPct val="90000"/>
            </a:lnSpc>
            <a:spcBef>
              <a:spcPct val="0"/>
            </a:spcBef>
            <a:spcAft>
              <a:spcPct val="15000"/>
            </a:spcAft>
            <a:buChar char="•"/>
          </a:pPr>
          <a:endParaRPr lang="it-IT" sz="1200" kern="1200" dirty="0"/>
        </a:p>
      </dsp:txBody>
      <dsp:txXfrm rot="-5400000">
        <a:off x="1192378" y="1632006"/>
        <a:ext cx="10549432" cy="1842398"/>
      </dsp:txXfrm>
    </dsp:sp>
    <dsp:sp modelId="{DBC4E0B9-A9D2-4565-BA38-3472139CD8E9}">
      <dsp:nvSpPr>
        <dsp:cNvPr id="0" name=""/>
        <dsp:cNvSpPr/>
      </dsp:nvSpPr>
      <dsp:spPr>
        <a:xfrm rot="5400000">
          <a:off x="-255509" y="3784216"/>
          <a:ext cx="1703397" cy="1192378"/>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it-IT" sz="1100" kern="1200" dirty="0"/>
            <a:t>Avvio del progetto</a:t>
          </a:r>
        </a:p>
      </dsp:txBody>
      <dsp:txXfrm rot="-5400000">
        <a:off x="1" y="4124895"/>
        <a:ext cx="1192378" cy="511019"/>
      </dsp:txXfrm>
    </dsp:sp>
    <dsp:sp modelId="{F1B35E79-6157-4A0D-8FDB-CA0CFE695585}">
      <dsp:nvSpPr>
        <dsp:cNvPr id="0" name=""/>
        <dsp:cNvSpPr/>
      </dsp:nvSpPr>
      <dsp:spPr>
        <a:xfrm rot="5400000">
          <a:off x="6103115" y="-1242240"/>
          <a:ext cx="827627" cy="10649101"/>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a:t>Invio della delibera alla U.O. Accoglienza, Mobilità  e Studenti Internazionali </a:t>
          </a:r>
          <a:r>
            <a:rPr lang="it-IT" sz="1600" b="1" kern="1200" dirty="0"/>
            <a:t>tramite protocollo (Titulus);</a:t>
          </a:r>
        </a:p>
      </dsp:txBody>
      <dsp:txXfrm rot="-5400000">
        <a:off x="1192379" y="3708897"/>
        <a:ext cx="10608700" cy="74682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66A036-89EC-4F0A-85DE-CB90E5FED76E}">
      <dsp:nvSpPr>
        <dsp:cNvPr id="0" name=""/>
        <dsp:cNvSpPr/>
      </dsp:nvSpPr>
      <dsp:spPr>
        <a:xfrm>
          <a:off x="2845" y="436765"/>
          <a:ext cx="2376852" cy="429565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La U.O. Accoglienza, Mobilità e Studenti Internazionali riceve l’estratto della delibera del </a:t>
          </a:r>
          <a:r>
            <a:rPr lang="it-IT" sz="1700" kern="1200" dirty="0" err="1"/>
            <a:t>CdD</a:t>
          </a:r>
          <a:endParaRPr lang="it-IT" sz="1700" kern="1200" dirty="0"/>
        </a:p>
      </dsp:txBody>
      <dsp:txXfrm>
        <a:off x="72461" y="506381"/>
        <a:ext cx="2237620" cy="4156425"/>
      </dsp:txXfrm>
    </dsp:sp>
    <dsp:sp modelId="{F5FFC73C-8AC3-47CB-B86B-42DDA215BE1F}">
      <dsp:nvSpPr>
        <dsp:cNvPr id="0" name=""/>
        <dsp:cNvSpPr/>
      </dsp:nvSpPr>
      <dsp:spPr>
        <a:xfrm rot="21593371">
          <a:off x="2650874" y="2245221"/>
          <a:ext cx="574896" cy="672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2650874" y="2379789"/>
        <a:ext cx="402427" cy="403205"/>
      </dsp:txXfrm>
    </dsp:sp>
    <dsp:sp modelId="{E1A2558A-B975-46F6-A562-2115B2B67DDE}">
      <dsp:nvSpPr>
        <dsp:cNvPr id="0" name=""/>
        <dsp:cNvSpPr/>
      </dsp:nvSpPr>
      <dsp:spPr>
        <a:xfrm>
          <a:off x="3464406" y="379785"/>
          <a:ext cx="3041409" cy="439498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Il </a:t>
          </a:r>
          <a:r>
            <a:rPr lang="it-IT" sz="1700" b="1" kern="1200" dirty="0"/>
            <a:t>docente</a:t>
          </a:r>
          <a:r>
            <a:rPr lang="it-IT" sz="1700" kern="1200" dirty="0"/>
            <a:t> coordinatore avvia, in collaborazione con l’Ateneo partner coordinatore del BIP, la programmazione delle attività, finalizza il programma di studi ed organizza il periodo in presenza (servizi, alloggi, aule, materiale didattico, </a:t>
          </a:r>
          <a:r>
            <a:rPr lang="it-IT" sz="1700" kern="1200" dirty="0" err="1"/>
            <a:t>ecc</a:t>
          </a:r>
          <a:r>
            <a:rPr lang="it-IT" sz="1700" kern="1200" dirty="0"/>
            <a:t>).</a:t>
          </a:r>
          <a:br>
            <a:rPr lang="it-IT" sz="1700" kern="1200" dirty="0"/>
          </a:br>
          <a:r>
            <a:rPr lang="it-IT" sz="1700" kern="1200" dirty="0"/>
            <a:t>Per supporto:</a:t>
          </a:r>
          <a:br>
            <a:rPr lang="it-IT" sz="1700" kern="1200" dirty="0"/>
          </a:br>
          <a:r>
            <a:rPr lang="it-IT" sz="1700" kern="1200" dirty="0"/>
            <a:t>-aspetti amministrativi: bip@unipr.it</a:t>
          </a:r>
          <a:br>
            <a:rPr lang="it-IT" sz="1700" kern="1200" dirty="0"/>
          </a:br>
          <a:r>
            <a:rPr lang="it-IT" sz="1700" kern="1200" dirty="0"/>
            <a:t>-alloggi (se il BIP si svolge a Parma): welcome@unipr.it</a:t>
          </a:r>
        </a:p>
      </dsp:txBody>
      <dsp:txXfrm>
        <a:off x="3553486" y="468865"/>
        <a:ext cx="2863249" cy="4216826"/>
      </dsp:txXfrm>
    </dsp:sp>
    <dsp:sp modelId="{DB929304-49F2-4EA7-A0BB-2D9DFAF21FCE}">
      <dsp:nvSpPr>
        <dsp:cNvPr id="0" name=""/>
        <dsp:cNvSpPr/>
      </dsp:nvSpPr>
      <dsp:spPr>
        <a:xfrm rot="21854">
          <a:off x="6776882" y="2254491"/>
          <a:ext cx="574683" cy="672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6776884" y="2388345"/>
        <a:ext cx="402278" cy="403205"/>
      </dsp:txXfrm>
    </dsp:sp>
    <dsp:sp modelId="{16A22790-0347-4631-9C57-227974B26D65}">
      <dsp:nvSpPr>
        <dsp:cNvPr id="0" name=""/>
        <dsp:cNvSpPr/>
      </dsp:nvSpPr>
      <dsp:spPr>
        <a:xfrm>
          <a:off x="7590103" y="518314"/>
          <a:ext cx="2297972" cy="416565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Il </a:t>
          </a:r>
          <a:r>
            <a:rPr lang="it-IT" sz="1700" b="1" kern="1200" dirty="0"/>
            <a:t>docente</a:t>
          </a:r>
          <a:r>
            <a:rPr lang="it-IT" sz="1700" kern="1200" dirty="0"/>
            <a:t> concorda con i partner le modalità di reclutamento degli studenti (bando di selezione).</a:t>
          </a:r>
        </a:p>
      </dsp:txBody>
      <dsp:txXfrm>
        <a:off x="7657408" y="585619"/>
        <a:ext cx="2163362" cy="403104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2558A-B975-46F6-A562-2115B2B67DDE}">
      <dsp:nvSpPr>
        <dsp:cNvPr id="0" name=""/>
        <dsp:cNvSpPr/>
      </dsp:nvSpPr>
      <dsp:spPr>
        <a:xfrm>
          <a:off x="1201777" y="608760"/>
          <a:ext cx="7025560" cy="203068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Il Dipartimento, in accordo con il docente coordinatore, pubblica il bando per la selezione degli studenti e gestisce le procedure di selezione. In questa fase la U.O. Accoglienza, Mobilità e Studenti Internazionali è a disposizione per eventuali necessità di supporto (bip@unipr.it).</a:t>
          </a:r>
        </a:p>
      </dsp:txBody>
      <dsp:txXfrm>
        <a:off x="1261254" y="668237"/>
        <a:ext cx="6906606" cy="191172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3411" y="212639"/>
          <a:ext cx="1417597" cy="992318"/>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it-IT" sz="900" b="1" kern="1200" dirty="0">
              <a:solidFill>
                <a:schemeClr val="accent1">
                  <a:lumMod val="50000"/>
                </a:schemeClr>
              </a:solidFill>
            </a:rPr>
            <a:t>COMMISSIONE SELEZIONATRICE</a:t>
          </a:r>
        </a:p>
      </dsp:txBody>
      <dsp:txXfrm rot="-5400000">
        <a:off x="9229" y="496158"/>
        <a:ext cx="992318" cy="425279"/>
      </dsp:txXfrm>
    </dsp:sp>
    <dsp:sp modelId="{BBDD9C5C-16D8-4966-B4B1-C29D79C9537A}">
      <dsp:nvSpPr>
        <dsp:cNvPr id="0" name=""/>
        <dsp:cNvSpPr/>
      </dsp:nvSpPr>
      <dsp:spPr>
        <a:xfrm rot="5400000">
          <a:off x="5161066" y="-4167359"/>
          <a:ext cx="921438" cy="925893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it-IT" sz="1900" kern="1200" dirty="0"/>
            <a:t>Seleziona i candidati di UNIPR o tutti i candidati (secondo le modalità indicate nel bando e in base agli accordi presi con i partner) e redige il verbale di selezione. </a:t>
          </a:r>
        </a:p>
      </dsp:txBody>
      <dsp:txXfrm rot="-5400000">
        <a:off x="992318" y="46370"/>
        <a:ext cx="9213954" cy="831476"/>
      </dsp:txXfrm>
    </dsp:sp>
    <dsp:sp modelId="{3C81D351-6050-43D9-8F4B-E4F093AEC334}">
      <dsp:nvSpPr>
        <dsp:cNvPr id="0" name=""/>
        <dsp:cNvSpPr/>
      </dsp:nvSpPr>
      <dsp:spPr>
        <a:xfrm rot="5400000">
          <a:off x="-212639" y="1333930"/>
          <a:ext cx="1417597" cy="992318"/>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it-IT" sz="900" b="1" kern="1200" dirty="0"/>
            <a:t>DIPARTIMENTO</a:t>
          </a:r>
        </a:p>
      </dsp:txBody>
      <dsp:txXfrm rot="-5400000">
        <a:off x="1" y="1617449"/>
        <a:ext cx="992318" cy="425279"/>
      </dsp:txXfrm>
    </dsp:sp>
    <dsp:sp modelId="{8A109FB5-085F-40AF-809C-286FFC3951E2}">
      <dsp:nvSpPr>
        <dsp:cNvPr id="0" name=""/>
        <dsp:cNvSpPr/>
      </dsp:nvSpPr>
      <dsp:spPr>
        <a:xfrm rot="5400000">
          <a:off x="5161066" y="-3038233"/>
          <a:ext cx="921438" cy="925893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it-IT" sz="1400" kern="1200" dirty="0"/>
            <a:t>Approva i verbali e le graduatorie, ed invia il provvedimento di approvazione (via Titulus) alla U.O. Accoglienza, Mobilità e Studenti Internazionali e al Presidente della CMI di Dipartimento.</a:t>
          </a:r>
        </a:p>
        <a:p>
          <a:pPr marL="114300" lvl="1" indent="-114300" algn="l" defTabSz="622300">
            <a:lnSpc>
              <a:spcPct val="90000"/>
            </a:lnSpc>
            <a:spcBef>
              <a:spcPct val="0"/>
            </a:spcBef>
            <a:spcAft>
              <a:spcPct val="15000"/>
            </a:spcAft>
            <a:buChar char="•"/>
          </a:pPr>
          <a:r>
            <a:rPr lang="it-IT" sz="1400" kern="1200" dirty="0"/>
            <a:t>In caso di selezioni effettuate dagli atenei partner</a:t>
          </a:r>
          <a:r>
            <a:rPr lang="it-IT" sz="1400" kern="1200" dirty="0">
              <a:highlight>
                <a:srgbClr val="FFFF00"/>
              </a:highlight>
            </a:rPr>
            <a:t>, è necessario predisporre una comunicazione di presa d’atto delle selezioni effettuate dagli atenei partner.</a:t>
          </a:r>
        </a:p>
      </dsp:txBody>
      <dsp:txXfrm rot="-5400000">
        <a:off x="992318" y="1175496"/>
        <a:ext cx="9213954" cy="83147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2530" y="2510019"/>
          <a:ext cx="1350202" cy="945141"/>
        </a:xfrm>
        <a:prstGeom prst="chevron">
          <a:avLst/>
        </a:prstGeom>
        <a:solidFill>
          <a:schemeClr val="accent5">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bg1"/>
              </a:solidFill>
            </a:rPr>
            <a:t>U.O. Accoglienza</a:t>
          </a:r>
        </a:p>
      </dsp:txBody>
      <dsp:txXfrm rot="-5400000">
        <a:off x="1" y="2780060"/>
        <a:ext cx="945141" cy="405061"/>
      </dsp:txXfrm>
    </dsp:sp>
    <dsp:sp modelId="{BBDD9C5C-16D8-4966-B4B1-C29D79C9537A}">
      <dsp:nvSpPr>
        <dsp:cNvPr id="0" name=""/>
        <dsp:cNvSpPr/>
      </dsp:nvSpPr>
      <dsp:spPr>
        <a:xfrm rot="5400000">
          <a:off x="5150145" y="-1896338"/>
          <a:ext cx="877631" cy="9287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b="0" i="0" kern="1200" dirty="0"/>
            <a:t>Fornisce ai partecipanti tutte le istruzioni per l’avvio delle pratiche di mobilità connesse al progetto;</a:t>
          </a:r>
          <a:endParaRPr lang="it-IT" sz="1600" kern="1200" dirty="0"/>
        </a:p>
        <a:p>
          <a:pPr marL="171450" lvl="1" indent="-171450" algn="l" defTabSz="711200">
            <a:lnSpc>
              <a:spcPct val="90000"/>
            </a:lnSpc>
            <a:spcBef>
              <a:spcPct val="0"/>
            </a:spcBef>
            <a:spcAft>
              <a:spcPct val="15000"/>
            </a:spcAft>
            <a:buChar char="•"/>
          </a:pPr>
          <a:r>
            <a:rPr lang="it-IT" sz="1600" b="0" i="0" kern="1200" dirty="0"/>
            <a:t> Predispone la rendicontazione finale del progetto BIP sul portale comunitario «Beneficiary Module», in collaborazione con il docente coordinatore e gli Atenei partner.</a:t>
          </a:r>
        </a:p>
      </dsp:txBody>
      <dsp:txXfrm rot="-5400000">
        <a:off x="945142" y="2351507"/>
        <a:ext cx="9244796" cy="791947"/>
      </dsp:txXfrm>
    </dsp:sp>
    <dsp:sp modelId="{3C81D351-6050-43D9-8F4B-E4F093AEC334}">
      <dsp:nvSpPr>
        <dsp:cNvPr id="0" name=""/>
        <dsp:cNvSpPr/>
      </dsp:nvSpPr>
      <dsp:spPr>
        <a:xfrm rot="5400000">
          <a:off x="-202530" y="411497"/>
          <a:ext cx="1350202" cy="945141"/>
        </a:xfrm>
        <a:prstGeom prst="chevron">
          <a:avLst/>
        </a:prstGeom>
        <a:solidFill>
          <a:schemeClr val="accent6">
            <a:lumMod val="60000"/>
            <a:lumOff val="4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STUDENTE</a:t>
          </a:r>
        </a:p>
      </dsp:txBody>
      <dsp:txXfrm rot="-5400000">
        <a:off x="1" y="681538"/>
        <a:ext cx="945141" cy="405061"/>
      </dsp:txXfrm>
    </dsp:sp>
    <dsp:sp modelId="{8A109FB5-085F-40AF-809C-286FFC3951E2}">
      <dsp:nvSpPr>
        <dsp:cNvPr id="0" name=""/>
        <dsp:cNvSpPr/>
      </dsp:nvSpPr>
      <dsp:spPr>
        <a:xfrm rot="5400000">
          <a:off x="5150145" y="-3996037"/>
          <a:ext cx="877631" cy="9287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t-IT" sz="1800" kern="1200" dirty="0"/>
            <a:t>Conferma al Docente coordinatore la partecipazione al progetto nei termini e modalità indicate dal bando (idem per studenti da atenei partner).</a:t>
          </a:r>
        </a:p>
      </dsp:txBody>
      <dsp:txXfrm rot="-5400000">
        <a:off x="945142" y="251808"/>
        <a:ext cx="9244796" cy="791947"/>
      </dsp:txXfrm>
    </dsp:sp>
    <dsp:sp modelId="{A2A79D25-FA8C-46CA-9210-DA675C72CAAA}">
      <dsp:nvSpPr>
        <dsp:cNvPr id="0" name=""/>
        <dsp:cNvSpPr/>
      </dsp:nvSpPr>
      <dsp:spPr>
        <a:xfrm rot="5400000">
          <a:off x="-202530" y="1480530"/>
          <a:ext cx="1350202" cy="945141"/>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DOCENTE</a:t>
          </a:r>
        </a:p>
      </dsp:txBody>
      <dsp:txXfrm rot="-5400000">
        <a:off x="1" y="1750571"/>
        <a:ext cx="945141" cy="405061"/>
      </dsp:txXfrm>
    </dsp:sp>
    <dsp:sp modelId="{0FC21E9D-ED4E-4565-A0BF-9E7A47E86B64}">
      <dsp:nvSpPr>
        <dsp:cNvPr id="0" name=""/>
        <dsp:cNvSpPr/>
      </dsp:nvSpPr>
      <dsp:spPr>
        <a:xfrm rot="5400000">
          <a:off x="5138721" y="-2934007"/>
          <a:ext cx="877631" cy="928763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a:t>Fornisce alla U.O. l’elenco definitivo degli studenti che hanno accettato la mobilità.</a:t>
          </a:r>
          <a:endParaRPr lang="it-IT" sz="1200" kern="1200" dirty="0"/>
        </a:p>
        <a:p>
          <a:pPr marL="171450" lvl="1" indent="-171450" algn="l" defTabSz="711200">
            <a:lnSpc>
              <a:spcPct val="90000"/>
            </a:lnSpc>
            <a:spcBef>
              <a:spcPct val="0"/>
            </a:spcBef>
            <a:spcAft>
              <a:spcPct val="15000"/>
            </a:spcAft>
            <a:buChar char="•"/>
          </a:pPr>
          <a:r>
            <a:rPr lang="it-IT" sz="1600" kern="1200" dirty="0"/>
            <a:t>Fornisce </a:t>
          </a:r>
          <a:r>
            <a:rPr lang="it-IT" sz="1600" kern="1200" baseline="0" dirty="0"/>
            <a:t>ai partecipanti i necessari dettagli per la partecipazione al progetto.</a:t>
          </a:r>
          <a:endParaRPr lang="it-IT" sz="1600" kern="1200" dirty="0"/>
        </a:p>
      </dsp:txBody>
      <dsp:txXfrm rot="-5400000">
        <a:off x="933718" y="1313838"/>
        <a:ext cx="9244796" cy="79194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25F6B-AC1C-4913-AB47-8C74147E0EAB}">
      <dsp:nvSpPr>
        <dsp:cNvPr id="0" name=""/>
        <dsp:cNvSpPr/>
      </dsp:nvSpPr>
      <dsp:spPr>
        <a:xfrm>
          <a:off x="0" y="423939"/>
          <a:ext cx="10182226"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 U.O. Accoglienza, Mobilità e Studenti Internazionali si interfaccia con gli studenti per gli adempimenti amministrativi e le procedure di mobilità. </a:t>
          </a:r>
        </a:p>
      </dsp:txBody>
      <dsp:txXfrm>
        <a:off x="51885" y="475824"/>
        <a:ext cx="10078456" cy="959101"/>
      </dsp:txXfrm>
    </dsp:sp>
    <dsp:sp modelId="{C879A6BC-9049-45C5-9568-0682BED4CA4E}">
      <dsp:nvSpPr>
        <dsp:cNvPr id="0" name=""/>
        <dsp:cNvSpPr/>
      </dsp:nvSpPr>
      <dsp:spPr>
        <a:xfrm>
          <a:off x="0" y="1717025"/>
          <a:ext cx="10182226"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Trattandosi di mobilità Erasmus+, è obbligatorio per tutti gli studenti compilare il Learning Agreement (L.A.) sulla piattaforma OLA (</a:t>
          </a:r>
          <a:r>
            <a:rPr lang="it-IT" sz="1900" kern="1200"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sz="1900" kern="1200" dirty="0"/>
            <a:t>).</a:t>
          </a:r>
        </a:p>
      </dsp:txBody>
      <dsp:txXfrm>
        <a:off x="51885" y="1768910"/>
        <a:ext cx="10078456" cy="959101"/>
      </dsp:txXfrm>
    </dsp:sp>
    <dsp:sp modelId="{449411F6-CA75-42E7-BA3B-32B81A570221}">
      <dsp:nvSpPr>
        <dsp:cNvPr id="0" name=""/>
        <dsp:cNvSpPr/>
      </dsp:nvSpPr>
      <dsp:spPr>
        <a:xfrm>
          <a:off x="0" y="3039358"/>
          <a:ext cx="10182226"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Lato UNIPR: Il L.A. può essere firmato </a:t>
          </a:r>
          <a:r>
            <a:rPr lang="it-IT" sz="1900" b="1" kern="1200" dirty="0"/>
            <a:t>solo</a:t>
          </a:r>
          <a:r>
            <a:rPr lang="it-IT" sz="1900" kern="1200" dirty="0"/>
            <a:t> da un docente appartenente alla CMI di Dipartimento. Se il docente coordinatore del BIP non fa parte della CMI di Dipartimento, dovrà contattare il Presidente della CMI di riferimento per individuare il referente per la firma.</a:t>
          </a:r>
        </a:p>
      </dsp:txBody>
      <dsp:txXfrm>
        <a:off x="51885" y="3091243"/>
        <a:ext cx="10078456" cy="959101"/>
      </dsp:txXfrm>
    </dsp:sp>
    <dsp:sp modelId="{8E2838CA-786B-4A69-B2CF-3A491249D70F}">
      <dsp:nvSpPr>
        <dsp:cNvPr id="0" name=""/>
        <dsp:cNvSpPr/>
      </dsp:nvSpPr>
      <dsp:spPr>
        <a:xfrm>
          <a:off x="0" y="4200655"/>
          <a:ext cx="10182226"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Lato Ateneo Partner: Il docente referente per la firma del L.A. viene individuato dall’Ateneo partner stesso e comunicato al docente coordinatore del BIP.</a:t>
          </a:r>
        </a:p>
      </dsp:txBody>
      <dsp:txXfrm>
        <a:off x="51885" y="4252540"/>
        <a:ext cx="10078456" cy="95910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78537-B077-4459-B7E9-D8CEC725A8B7}">
      <dsp:nvSpPr>
        <dsp:cNvPr id="0" name=""/>
        <dsp:cNvSpPr/>
      </dsp:nvSpPr>
      <dsp:spPr>
        <a:xfrm rot="16200000">
          <a:off x="-222347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244600">
            <a:lnSpc>
              <a:spcPct val="90000"/>
            </a:lnSpc>
            <a:spcBef>
              <a:spcPct val="0"/>
            </a:spcBef>
            <a:spcAft>
              <a:spcPct val="35000"/>
            </a:spcAft>
            <a:buNone/>
          </a:pPr>
          <a:r>
            <a:rPr lang="it-IT" sz="2800" b="1" kern="1200" dirty="0"/>
            <a:t>Docente</a:t>
          </a:r>
          <a:endParaRPr lang="it-IT" sz="2400" b="1" kern="1200" dirty="0"/>
        </a:p>
      </dsp:txBody>
      <dsp:txXfrm>
        <a:off x="-2223479" y="3230135"/>
        <a:ext cx="4947693" cy="365858"/>
      </dsp:txXfrm>
    </dsp:sp>
    <dsp:sp modelId="{FA319E5E-BB4C-4A73-8110-92563AA386DF}">
      <dsp:nvSpPr>
        <dsp:cNvPr id="0" name=""/>
        <dsp:cNvSpPr/>
      </dsp:nvSpPr>
      <dsp:spPr>
        <a:xfrm>
          <a:off x="477607" y="939218"/>
          <a:ext cx="2113739"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322667" rIns="99568" bIns="99568" numCol="1" spcCol="1270" anchor="t" anchorCtr="0">
          <a:noAutofit/>
        </a:bodyPr>
        <a:lstStyle/>
        <a:p>
          <a:pPr marL="114300" lvl="1" indent="-114300" algn="l" defTabSz="622300">
            <a:lnSpc>
              <a:spcPct val="90000"/>
            </a:lnSpc>
            <a:spcBef>
              <a:spcPct val="0"/>
            </a:spcBef>
            <a:spcAft>
              <a:spcPct val="15000"/>
            </a:spcAft>
            <a:buChar char="•"/>
          </a:pPr>
          <a:r>
            <a:rPr lang="it-IT" sz="1400" kern="1200" dirty="0">
              <a:solidFill>
                <a:schemeClr val="bg1"/>
              </a:solidFill>
            </a:rPr>
            <a:t>Se il BIP si svolge a Parma, il docente emette, in collaborazione con la UO Accoglienza, Mobilità e Studenti Internazionali, i certificati di frequenza degli studenti partecipanti;</a:t>
          </a:r>
        </a:p>
        <a:p>
          <a:pPr marL="114300" lvl="1" indent="-114300" algn="l" defTabSz="622300">
            <a:lnSpc>
              <a:spcPct val="90000"/>
            </a:lnSpc>
            <a:spcBef>
              <a:spcPct val="0"/>
            </a:spcBef>
            <a:spcAft>
              <a:spcPct val="15000"/>
            </a:spcAft>
            <a:buChar char="•"/>
          </a:pPr>
          <a:r>
            <a:rPr lang="it-IT" sz="1400" kern="1200" dirty="0">
              <a:solidFill>
                <a:schemeClr val="bg1"/>
              </a:solidFill>
            </a:rPr>
            <a:t>Condivide con la U.O. eventuale materiale utile alla disseminazione.</a:t>
          </a:r>
        </a:p>
      </dsp:txBody>
      <dsp:txXfrm>
        <a:off x="477607" y="939218"/>
        <a:ext cx="2113739" cy="4947693"/>
      </dsp:txXfrm>
    </dsp:sp>
    <dsp:sp modelId="{EB681B24-1014-469D-9848-C7BB103F0C17}">
      <dsp:nvSpPr>
        <dsp:cNvPr id="0" name=""/>
        <dsp:cNvSpPr/>
      </dsp:nvSpPr>
      <dsp:spPr>
        <a:xfrm>
          <a:off x="67438" y="456285"/>
          <a:ext cx="731716" cy="731716"/>
        </a:xfrm>
        <a:prstGeom prst="rect">
          <a:avLst/>
        </a:prstGeom>
        <a:solidFill>
          <a:schemeClr val="accent1">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4BEE71-442B-4BEE-9508-B12E705430DE}">
      <dsp:nvSpPr>
        <dsp:cNvPr id="0" name=""/>
        <dsp:cNvSpPr/>
      </dsp:nvSpPr>
      <dsp:spPr>
        <a:xfrm rot="16200000">
          <a:off x="57707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244600">
            <a:lnSpc>
              <a:spcPct val="90000"/>
            </a:lnSpc>
            <a:spcBef>
              <a:spcPct val="0"/>
            </a:spcBef>
            <a:spcAft>
              <a:spcPct val="35000"/>
            </a:spcAft>
            <a:buNone/>
          </a:pPr>
          <a:r>
            <a:rPr lang="it-IT" sz="2800" b="1" kern="1200" dirty="0">
              <a:solidFill>
                <a:schemeClr val="tx1"/>
              </a:solidFill>
            </a:rPr>
            <a:t>Studente</a:t>
          </a:r>
        </a:p>
      </dsp:txBody>
      <dsp:txXfrm>
        <a:off x="577079" y="3230135"/>
        <a:ext cx="4947693" cy="365858"/>
      </dsp:txXfrm>
    </dsp:sp>
    <dsp:sp modelId="{6F845985-B87D-45CF-84EE-230A1AF5491B}">
      <dsp:nvSpPr>
        <dsp:cNvPr id="0" name=""/>
        <dsp:cNvSpPr/>
      </dsp:nvSpPr>
      <dsp:spPr>
        <a:xfrm>
          <a:off x="3233855" y="939218"/>
          <a:ext cx="1822361" cy="4947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Se il BIP non si svolge a Parma, lo studente invia alla UO Accoglienza, Mobilità e Studenti Internazionali il Certificato di Frequenza compilato e firmato dalla sede partner.</a:t>
          </a:r>
        </a:p>
      </dsp:txBody>
      <dsp:txXfrm>
        <a:off x="3233855" y="939218"/>
        <a:ext cx="1822361" cy="4947693"/>
      </dsp:txXfrm>
    </dsp:sp>
    <dsp:sp modelId="{CA1C410F-F497-4151-9906-FAF776C2B4CB}">
      <dsp:nvSpPr>
        <dsp:cNvPr id="0" name=""/>
        <dsp:cNvSpPr/>
      </dsp:nvSpPr>
      <dsp:spPr>
        <a:xfrm>
          <a:off x="2867997" y="456285"/>
          <a:ext cx="731716" cy="731716"/>
        </a:xfrm>
        <a:prstGeom prst="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67EDE2-EAFE-4D82-A7C4-AE6AB282BC73}">
      <dsp:nvSpPr>
        <dsp:cNvPr id="0" name=""/>
        <dsp:cNvSpPr/>
      </dsp:nvSpPr>
      <dsp:spPr>
        <a:xfrm rot="16200000">
          <a:off x="323194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711200">
            <a:lnSpc>
              <a:spcPct val="90000"/>
            </a:lnSpc>
            <a:spcBef>
              <a:spcPct val="0"/>
            </a:spcBef>
            <a:spcAft>
              <a:spcPct val="35000"/>
            </a:spcAft>
            <a:buNone/>
          </a:pPr>
          <a:r>
            <a:rPr lang="it-IT" sz="1600" b="1" kern="1200" dirty="0"/>
            <a:t>U.O. Accoglienza, Mobilità e Studenti Internazionali</a:t>
          </a:r>
        </a:p>
      </dsp:txBody>
      <dsp:txXfrm>
        <a:off x="3231949" y="3230135"/>
        <a:ext cx="4947693" cy="365858"/>
      </dsp:txXfrm>
    </dsp:sp>
    <dsp:sp modelId="{1D9ED51E-0224-4B19-9E61-B333F524D63C}">
      <dsp:nvSpPr>
        <dsp:cNvPr id="0" name=""/>
        <dsp:cNvSpPr/>
      </dsp:nvSpPr>
      <dsp:spPr>
        <a:xfrm>
          <a:off x="6008090" y="939218"/>
          <a:ext cx="1822361"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Paga il contributo di mobilità agli studenti e ai docenti (se applicabile) partecipanti.</a:t>
          </a:r>
        </a:p>
        <a:p>
          <a:pPr marL="114300" lvl="1" indent="-114300" algn="l" defTabSz="666750">
            <a:lnSpc>
              <a:spcPct val="90000"/>
            </a:lnSpc>
            <a:spcBef>
              <a:spcPct val="0"/>
            </a:spcBef>
            <a:spcAft>
              <a:spcPct val="15000"/>
            </a:spcAft>
            <a:buChar char="•"/>
          </a:pPr>
          <a:r>
            <a:rPr lang="it-IT" sz="1500" kern="1200" dirty="0"/>
            <a:t>Cura la rendicontazione e chiusura del progetto sulla piattaforma Europea «</a:t>
          </a:r>
          <a:r>
            <a:rPr lang="it-IT" sz="1500" kern="1200" dirty="0" err="1"/>
            <a:t>Beneficiary</a:t>
          </a:r>
          <a:r>
            <a:rPr lang="it-IT" sz="1500" kern="1200" dirty="0"/>
            <a:t> Module».</a:t>
          </a:r>
        </a:p>
      </dsp:txBody>
      <dsp:txXfrm>
        <a:off x="6008090" y="939218"/>
        <a:ext cx="1822361" cy="4947693"/>
      </dsp:txXfrm>
    </dsp:sp>
    <dsp:sp modelId="{7A1ECDD5-815E-4F5F-9361-5F763D8AC677}">
      <dsp:nvSpPr>
        <dsp:cNvPr id="0" name=""/>
        <dsp:cNvSpPr/>
      </dsp:nvSpPr>
      <dsp:spPr>
        <a:xfrm>
          <a:off x="5522867" y="456285"/>
          <a:ext cx="731716" cy="731716"/>
        </a:xfrm>
        <a:prstGeom prst="rect">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7E95E79-9452-4526-A3D0-A0F43465C959}">
      <dsp:nvSpPr>
        <dsp:cNvPr id="0" name=""/>
        <dsp:cNvSpPr/>
      </dsp:nvSpPr>
      <dsp:spPr>
        <a:xfrm rot="16200000">
          <a:off x="5886819" y="3230135"/>
          <a:ext cx="4947693" cy="365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22667" bIns="0" numCol="1" spcCol="1270" anchor="t" anchorCtr="0">
          <a:noAutofit/>
        </a:bodyPr>
        <a:lstStyle/>
        <a:p>
          <a:pPr marL="0" lvl="0" indent="0" algn="r" defTabSz="1066800">
            <a:lnSpc>
              <a:spcPct val="90000"/>
            </a:lnSpc>
            <a:spcBef>
              <a:spcPct val="0"/>
            </a:spcBef>
            <a:spcAft>
              <a:spcPct val="35000"/>
            </a:spcAft>
            <a:buNone/>
          </a:pPr>
          <a:r>
            <a:rPr lang="it-IT" sz="2400" b="1" kern="1200" dirty="0"/>
            <a:t>CMI di Dipartimento</a:t>
          </a:r>
        </a:p>
      </dsp:txBody>
      <dsp:txXfrm>
        <a:off x="5886819" y="3230135"/>
        <a:ext cx="4947693" cy="365858"/>
      </dsp:txXfrm>
    </dsp:sp>
    <dsp:sp modelId="{EFBCB45B-6CCE-4B79-A45C-F7E30190CAA4}">
      <dsp:nvSpPr>
        <dsp:cNvPr id="0" name=""/>
        <dsp:cNvSpPr/>
      </dsp:nvSpPr>
      <dsp:spPr>
        <a:xfrm>
          <a:off x="8543595" y="939218"/>
          <a:ext cx="1822361" cy="4947693"/>
        </a:xfrm>
        <a:prstGeom prst="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22667" rIns="135128" bIns="135128" numCol="1" spcCol="1270" anchor="t" anchorCtr="0">
          <a:noAutofit/>
        </a:bodyPr>
        <a:lstStyle/>
        <a:p>
          <a:pPr marL="114300" lvl="1" indent="-114300" algn="l" defTabSz="666750">
            <a:lnSpc>
              <a:spcPct val="90000"/>
            </a:lnSpc>
            <a:spcBef>
              <a:spcPct val="0"/>
            </a:spcBef>
            <a:spcAft>
              <a:spcPct val="15000"/>
            </a:spcAft>
            <a:buChar char="•"/>
          </a:pPr>
          <a:r>
            <a:rPr lang="it-IT" sz="1500" kern="1200" dirty="0"/>
            <a:t>Riconosce  i CFU esteri  acquisiti dagli studenti partecipanti e attribuisce il voto in /30 (se applicabile).</a:t>
          </a:r>
        </a:p>
      </dsp:txBody>
      <dsp:txXfrm>
        <a:off x="8543595" y="939218"/>
        <a:ext cx="1822361" cy="4947693"/>
      </dsp:txXfrm>
    </dsp:sp>
    <dsp:sp modelId="{AB4F63BF-6D6B-48C2-9938-4972FD38216C}">
      <dsp:nvSpPr>
        <dsp:cNvPr id="0" name=""/>
        <dsp:cNvSpPr/>
      </dsp:nvSpPr>
      <dsp:spPr>
        <a:xfrm>
          <a:off x="8177737" y="456285"/>
          <a:ext cx="731716" cy="731716"/>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D8D1B3-B1CC-4B90-95A9-5245925E6CE7}">
      <dsp:nvSpPr>
        <dsp:cNvPr id="0" name=""/>
        <dsp:cNvSpPr/>
      </dsp:nvSpPr>
      <dsp:spPr>
        <a:xfrm rot="16200000">
          <a:off x="-1973798" y="2982550"/>
          <a:ext cx="4560362" cy="49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Partecipazione al bando per finanziamenti Erasmus+ dei progetti BIP</a:t>
          </a:r>
        </a:p>
      </dsp:txBody>
      <dsp:txXfrm>
        <a:off x="-1973798" y="2982550"/>
        <a:ext cx="4560362" cy="499191"/>
      </dsp:txXfrm>
    </dsp:sp>
    <dsp:sp modelId="{FBAB98E4-754D-4D48-AB4C-1B6CEF408D37}">
      <dsp:nvSpPr>
        <dsp:cNvPr id="0" name=""/>
        <dsp:cNvSpPr/>
      </dsp:nvSpPr>
      <dsp:spPr>
        <a:xfrm>
          <a:off x="528562" y="866344"/>
          <a:ext cx="2779023" cy="462972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435865" rIns="113792" bIns="113792" numCol="1" spcCol="1270" anchor="t" anchorCtr="0">
          <a:noAutofit/>
        </a:bodyPr>
        <a:lstStyle/>
        <a:p>
          <a:pPr marL="171450" lvl="1" indent="-171450" algn="l" defTabSz="711200">
            <a:lnSpc>
              <a:spcPct val="90000"/>
            </a:lnSpc>
            <a:spcBef>
              <a:spcPct val="0"/>
            </a:spcBef>
            <a:spcAft>
              <a:spcPct val="15000"/>
            </a:spcAft>
            <a:buChar char="•"/>
          </a:pPr>
          <a:r>
            <a:rPr lang="it-IT" sz="1600" kern="1200" dirty="0"/>
            <a:t>Il docente partecipa al bando per l’ammissione a finanziamento del progetto</a:t>
          </a:r>
          <a:r>
            <a:rPr lang="it-IT" sz="1200" kern="1200" dirty="0"/>
            <a:t>.</a:t>
          </a:r>
        </a:p>
        <a:p>
          <a:pPr marL="114300" lvl="1" indent="-114300" algn="l" defTabSz="533400">
            <a:lnSpc>
              <a:spcPct val="90000"/>
            </a:lnSpc>
            <a:spcBef>
              <a:spcPct val="0"/>
            </a:spcBef>
            <a:spcAft>
              <a:spcPct val="15000"/>
            </a:spcAft>
            <a:buChar char="•"/>
          </a:pPr>
          <a:endParaRPr lang="it-IT" sz="1200" kern="1200" dirty="0"/>
        </a:p>
        <a:p>
          <a:pPr marL="114300" lvl="1" indent="-114300" algn="l" defTabSz="533400">
            <a:lnSpc>
              <a:spcPct val="90000"/>
            </a:lnSpc>
            <a:spcBef>
              <a:spcPct val="0"/>
            </a:spcBef>
            <a:spcAft>
              <a:spcPct val="15000"/>
            </a:spcAft>
            <a:buChar char="•"/>
          </a:pPr>
          <a:endParaRPr lang="it-IT" sz="1200" kern="1200" dirty="0"/>
        </a:p>
      </dsp:txBody>
      <dsp:txXfrm>
        <a:off x="528562" y="866344"/>
        <a:ext cx="2779023" cy="4629725"/>
      </dsp:txXfrm>
    </dsp:sp>
    <dsp:sp modelId="{7809D233-1D3A-48B8-8188-AD93EB522B0F}">
      <dsp:nvSpPr>
        <dsp:cNvPr id="0" name=""/>
        <dsp:cNvSpPr/>
      </dsp:nvSpPr>
      <dsp:spPr>
        <a:xfrm>
          <a:off x="59278" y="299608"/>
          <a:ext cx="988418" cy="988418"/>
        </a:xfrm>
        <a:prstGeom prst="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667E5B-1F17-4921-9616-6EF45EBB7C81}">
      <dsp:nvSpPr>
        <dsp:cNvPr id="0" name=""/>
        <dsp:cNvSpPr/>
      </dsp:nvSpPr>
      <dsp:spPr>
        <a:xfrm rot="16200000">
          <a:off x="1615510" y="2934102"/>
          <a:ext cx="4560362" cy="494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Valutazione delle proposte dei progetti BIP</a:t>
          </a:r>
        </a:p>
      </dsp:txBody>
      <dsp:txXfrm>
        <a:off x="1615510" y="2934102"/>
        <a:ext cx="4560362" cy="494209"/>
      </dsp:txXfrm>
    </dsp:sp>
    <dsp:sp modelId="{69EFB666-C6AE-4704-9647-032736652599}">
      <dsp:nvSpPr>
        <dsp:cNvPr id="0" name=""/>
        <dsp:cNvSpPr/>
      </dsp:nvSpPr>
      <dsp:spPr>
        <a:xfrm>
          <a:off x="4135896" y="951965"/>
          <a:ext cx="2800292" cy="45603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435865" rIns="128016" bIns="128016" numCol="1" spcCol="1270" anchor="t" anchorCtr="0">
          <a:noAutofit/>
        </a:bodyPr>
        <a:lstStyle/>
        <a:p>
          <a:pPr marL="171450" lvl="1" indent="-171450" algn="l" defTabSz="800100">
            <a:lnSpc>
              <a:spcPct val="90000"/>
            </a:lnSpc>
            <a:spcBef>
              <a:spcPct val="0"/>
            </a:spcBef>
            <a:spcAft>
              <a:spcPct val="15000"/>
            </a:spcAft>
            <a:buChar char="•"/>
          </a:pPr>
          <a:r>
            <a:rPr lang="it-IT" sz="1800" kern="1200" dirty="0"/>
            <a:t>La commissione di Ateneo valuta l’eleggibilità delle proposte pervenute e predispone la graduatoria dei progetti approvati.</a:t>
          </a:r>
        </a:p>
      </dsp:txBody>
      <dsp:txXfrm>
        <a:off x="4135896" y="951965"/>
        <a:ext cx="2800292" cy="4560362"/>
      </dsp:txXfrm>
    </dsp:sp>
    <dsp:sp modelId="{0FAE7230-A5DE-48E3-A80F-984AF2DF4C6C}">
      <dsp:nvSpPr>
        <dsp:cNvPr id="0" name=""/>
        <dsp:cNvSpPr/>
      </dsp:nvSpPr>
      <dsp:spPr>
        <a:xfrm>
          <a:off x="3810989" y="299608"/>
          <a:ext cx="988418" cy="988418"/>
        </a:xfrm>
        <a:prstGeom prst="rect">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8628145-25B7-4DC2-8153-04A5697C84F2}">
      <dsp:nvSpPr>
        <dsp:cNvPr id="0" name=""/>
        <dsp:cNvSpPr/>
      </dsp:nvSpPr>
      <dsp:spPr>
        <a:xfrm rot="16200000">
          <a:off x="5646145" y="2879154"/>
          <a:ext cx="4560362" cy="705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5865" bIns="0" numCol="1" spcCol="1270" anchor="t" anchorCtr="0">
          <a:noAutofit/>
        </a:bodyPr>
        <a:lstStyle/>
        <a:p>
          <a:pPr marL="0" lvl="0" indent="0" algn="r" defTabSz="755650">
            <a:lnSpc>
              <a:spcPct val="90000"/>
            </a:lnSpc>
            <a:spcBef>
              <a:spcPct val="0"/>
            </a:spcBef>
            <a:spcAft>
              <a:spcPct val="35000"/>
            </a:spcAft>
            <a:buNone/>
          </a:pPr>
          <a:r>
            <a:rPr lang="it-IT" sz="1700" kern="1200" dirty="0"/>
            <a:t>Redazione della graduatoria dei progetti approvai</a:t>
          </a:r>
        </a:p>
      </dsp:txBody>
      <dsp:txXfrm>
        <a:off x="5646145" y="2879154"/>
        <a:ext cx="4560362" cy="705983"/>
      </dsp:txXfrm>
    </dsp:sp>
    <dsp:sp modelId="{269F864A-DE3C-466F-B772-3C9CE7B11F4A}">
      <dsp:nvSpPr>
        <dsp:cNvPr id="0" name=""/>
        <dsp:cNvSpPr/>
      </dsp:nvSpPr>
      <dsp:spPr>
        <a:xfrm>
          <a:off x="8226415" y="1055599"/>
          <a:ext cx="2469293" cy="44823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435865" rIns="220472" bIns="220472" numCol="1" spcCol="1270" anchor="t" anchorCtr="0">
          <a:noAutofit/>
        </a:bodyPr>
        <a:lstStyle/>
        <a:p>
          <a:pPr marL="228600" lvl="1" indent="-228600" algn="l" defTabSz="1066800">
            <a:lnSpc>
              <a:spcPct val="90000"/>
            </a:lnSpc>
            <a:spcBef>
              <a:spcPct val="0"/>
            </a:spcBef>
            <a:spcAft>
              <a:spcPct val="15000"/>
            </a:spcAft>
            <a:buChar char="•"/>
          </a:pPr>
          <a:r>
            <a:rPr lang="it-IT" sz="2400" kern="1200" dirty="0"/>
            <a:t>La commissione redige la graduatoria che verrà pubblicata entro le date previste dal bando.</a:t>
          </a:r>
        </a:p>
      </dsp:txBody>
      <dsp:txXfrm>
        <a:off x="8226415" y="1055599"/>
        <a:ext cx="2469293" cy="4482334"/>
      </dsp:txXfrm>
    </dsp:sp>
    <dsp:sp modelId="{D85916B9-E499-4934-AC2E-DE6546577A00}">
      <dsp:nvSpPr>
        <dsp:cNvPr id="0" name=""/>
        <dsp:cNvSpPr/>
      </dsp:nvSpPr>
      <dsp:spPr>
        <a:xfrm>
          <a:off x="7679221" y="299608"/>
          <a:ext cx="988418" cy="988418"/>
        </a:xfrm>
        <a:prstGeom prst="rect">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7EECE-973F-4D0B-8A34-32088AFB7FCB}">
      <dsp:nvSpPr>
        <dsp:cNvPr id="0" name=""/>
        <dsp:cNvSpPr/>
      </dsp:nvSpPr>
      <dsp:spPr>
        <a:xfrm rot="5400000">
          <a:off x="-219650" y="222643"/>
          <a:ext cx="1464334" cy="102503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kern="1200" dirty="0"/>
            <a:t>Delibera del Consiglio di Dipartimento</a:t>
          </a:r>
        </a:p>
      </dsp:txBody>
      <dsp:txXfrm rot="-5400000">
        <a:off x="0" y="515510"/>
        <a:ext cx="1025034" cy="439300"/>
      </dsp:txXfrm>
    </dsp:sp>
    <dsp:sp modelId="{F12612EA-EC22-41D5-BAA8-2881CCE9254D}">
      <dsp:nvSpPr>
        <dsp:cNvPr id="0" name=""/>
        <dsp:cNvSpPr/>
      </dsp:nvSpPr>
      <dsp:spPr>
        <a:xfrm rot="5400000">
          <a:off x="5870480" y="-4834153"/>
          <a:ext cx="951817" cy="1064270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L’approvazione del progetto BIP va ufficializzata tramite </a:t>
          </a:r>
          <a:r>
            <a:rPr lang="it-IT" sz="1300" b="1" kern="1200" dirty="0"/>
            <a:t>delibera del Consiglio di Dipartimento di afferenza</a:t>
          </a:r>
          <a:r>
            <a:rPr lang="it-IT" sz="1300" kern="1200" dirty="0"/>
            <a:t>.</a:t>
          </a:r>
        </a:p>
      </dsp:txBody>
      <dsp:txXfrm rot="-5400000">
        <a:off x="1025034" y="57757"/>
        <a:ext cx="10596245" cy="858889"/>
      </dsp:txXfrm>
    </dsp:sp>
    <dsp:sp modelId="{3CBB447F-31E0-495A-8C59-C855FFD355C0}">
      <dsp:nvSpPr>
        <dsp:cNvPr id="0" name=""/>
        <dsp:cNvSpPr/>
      </dsp:nvSpPr>
      <dsp:spPr>
        <a:xfrm rot="5400000">
          <a:off x="-219650" y="2289545"/>
          <a:ext cx="1464334" cy="102503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kern="1200" dirty="0"/>
            <a:t>Contenuto della Delibera</a:t>
          </a:r>
        </a:p>
      </dsp:txBody>
      <dsp:txXfrm rot="-5400000">
        <a:off x="0" y="2582412"/>
        <a:ext cx="1025034" cy="439300"/>
      </dsp:txXfrm>
    </dsp:sp>
    <dsp:sp modelId="{DDFBE217-FE9F-4D7C-BAFC-99135BE178E0}">
      <dsp:nvSpPr>
        <dsp:cNvPr id="0" name=""/>
        <dsp:cNvSpPr/>
      </dsp:nvSpPr>
      <dsp:spPr>
        <a:xfrm rot="5400000">
          <a:off x="5113851" y="-2775550"/>
          <a:ext cx="2465074" cy="1064270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b="1" kern="1200" dirty="0"/>
            <a:t>Informazioni base sul progetto</a:t>
          </a:r>
          <a:r>
            <a:rPr lang="it-IT" sz="1300" kern="1200" dirty="0"/>
            <a:t>: titolo, atenei coinvolti, sede di svolgimento in presenza, e date di svolgimento (parte in presenza e parte virtuale);</a:t>
          </a:r>
        </a:p>
        <a:p>
          <a:pPr marL="114300" lvl="1" indent="-114300" algn="l" defTabSz="577850">
            <a:lnSpc>
              <a:spcPct val="90000"/>
            </a:lnSpc>
            <a:spcBef>
              <a:spcPct val="0"/>
            </a:spcBef>
            <a:spcAft>
              <a:spcPct val="15000"/>
            </a:spcAft>
            <a:buChar char="•"/>
          </a:pPr>
          <a:r>
            <a:rPr lang="it-IT" sz="1300" kern="1200" dirty="0"/>
            <a:t>Numero di </a:t>
          </a:r>
          <a:r>
            <a:rPr lang="it-IT" sz="1300" b="1" kern="1200" dirty="0"/>
            <a:t>studenti partecipanti </a:t>
          </a:r>
          <a:r>
            <a:rPr lang="it-IT" sz="1300" kern="1200" dirty="0"/>
            <a:t>previsti (da tutti gli atenei partecipanti);</a:t>
          </a:r>
        </a:p>
        <a:p>
          <a:pPr marL="114300" lvl="1" indent="-114300" algn="l" defTabSz="577850">
            <a:lnSpc>
              <a:spcPct val="90000"/>
            </a:lnSpc>
            <a:spcBef>
              <a:spcPct val="0"/>
            </a:spcBef>
            <a:spcAft>
              <a:spcPct val="15000"/>
            </a:spcAft>
            <a:buChar char="•"/>
          </a:pPr>
          <a:r>
            <a:rPr lang="it-IT" sz="1300" b="1" kern="1200" dirty="0"/>
            <a:t>Numero e modalità di riconoscimento</a:t>
          </a:r>
          <a:r>
            <a:rPr lang="it-IT" sz="1300" kern="1200" dirty="0"/>
            <a:t> (CFU a scelta, sovrannumerari, </a:t>
          </a:r>
          <a:r>
            <a:rPr lang="it-IT" sz="1300" kern="1200" dirty="0" err="1"/>
            <a:t>ecc</a:t>
          </a:r>
          <a:r>
            <a:rPr lang="it-IT" sz="1300" kern="1200" dirty="0"/>
            <a:t>) </a:t>
          </a:r>
          <a:r>
            <a:rPr lang="it-IT" sz="1300" b="1" kern="1200" dirty="0"/>
            <a:t>dei CFU </a:t>
          </a:r>
          <a:r>
            <a:rPr lang="it-IT" sz="1300" kern="1200" dirty="0"/>
            <a:t>attribuiti in base alla partecipazione al BIP </a:t>
          </a:r>
        </a:p>
        <a:p>
          <a:pPr marL="114300" lvl="1" indent="-114300" algn="l" defTabSz="577850">
            <a:lnSpc>
              <a:spcPct val="90000"/>
            </a:lnSpc>
            <a:spcBef>
              <a:spcPct val="0"/>
            </a:spcBef>
            <a:spcAft>
              <a:spcPct val="15000"/>
            </a:spcAft>
            <a:buChar char="•"/>
          </a:pPr>
          <a:r>
            <a:rPr lang="it-IT" sz="1300" kern="1200" dirty="0"/>
            <a:t>Nel caso in cui la sede in presenza NON sia l’Università di Parma, va inserita anche la </a:t>
          </a:r>
          <a:r>
            <a:rPr lang="it-IT" sz="1300" b="1" kern="1200" dirty="0"/>
            <a:t>richiesta</a:t>
          </a:r>
          <a:r>
            <a:rPr lang="it-IT" sz="1300" kern="1200" dirty="0"/>
            <a:t> alla U.O. Accoglienza, Mobilità e Studenti Internazionali </a:t>
          </a:r>
          <a:r>
            <a:rPr lang="it-IT" sz="1300" b="1" kern="1200" dirty="0"/>
            <a:t>di disponibilità di fondi per la mobilità di x studenti e y docenti </a:t>
          </a:r>
          <a:r>
            <a:rPr lang="it-IT" sz="1300" kern="1200" dirty="0"/>
            <a:t>(solo se coinvolti nell’insegnamento e massimo 2 per progetto; se disponibili, vanno inseriti già i nominativi dei docenti in mobilità);</a:t>
          </a:r>
        </a:p>
        <a:p>
          <a:pPr marL="114300" lvl="1" indent="-114300" algn="l" defTabSz="577850">
            <a:lnSpc>
              <a:spcPct val="90000"/>
            </a:lnSpc>
            <a:spcBef>
              <a:spcPct val="0"/>
            </a:spcBef>
            <a:spcAft>
              <a:spcPct val="15000"/>
            </a:spcAft>
            <a:buChar char="•"/>
          </a:pPr>
          <a:r>
            <a:rPr lang="it-IT" sz="1300" kern="1200" dirty="0"/>
            <a:t>Nel caso in cui non sia già attivo un </a:t>
          </a:r>
          <a:r>
            <a:rPr lang="it-IT" sz="1300" b="1" kern="1200" dirty="0"/>
            <a:t>Inter-</a:t>
          </a:r>
          <a:r>
            <a:rPr lang="it-IT" sz="1300" b="1" kern="1200" dirty="0" err="1"/>
            <a:t>Institutional</a:t>
          </a:r>
          <a:r>
            <a:rPr lang="it-IT" sz="1300" b="1" kern="1200" dirty="0"/>
            <a:t> Agreement (IIA) </a:t>
          </a:r>
          <a:r>
            <a:rPr lang="it-IT" sz="1300" kern="1200" dirty="0"/>
            <a:t>tra l’Università di Parma e gli atenei partecipanti che copra tutte le mobilità previste, oppure se uno degli atenei partner richiede la firma di un Multi-</a:t>
          </a:r>
          <a:r>
            <a:rPr lang="it-IT" sz="1300" kern="1200" dirty="0" err="1"/>
            <a:t>lateral</a:t>
          </a:r>
          <a:r>
            <a:rPr lang="it-IT" sz="1300" kern="1200" dirty="0"/>
            <a:t> Agreement, va inserita </a:t>
          </a:r>
          <a:r>
            <a:rPr lang="it-IT" sz="1300" b="1" kern="1200" dirty="0"/>
            <a:t>l’approvazione della stipula </a:t>
          </a:r>
          <a:r>
            <a:rPr lang="it-IT" sz="1300" b="0" kern="1200" dirty="0"/>
            <a:t>di tale IIA, </a:t>
          </a:r>
          <a:r>
            <a:rPr lang="it-IT" sz="1300" kern="1200" dirty="0"/>
            <a:t>e la richiesta alla U.O. Relazioni Internazionali ed EU GREEN di Ateneo dell’avvio delle necessarie procedure.</a:t>
          </a:r>
        </a:p>
      </dsp:txBody>
      <dsp:txXfrm rot="-5400000">
        <a:off x="1025034" y="1433602"/>
        <a:ext cx="10522374" cy="2224404"/>
      </dsp:txXfrm>
    </dsp:sp>
    <dsp:sp modelId="{DBC4E0B9-A9D2-4565-BA38-3472139CD8E9}">
      <dsp:nvSpPr>
        <dsp:cNvPr id="0" name=""/>
        <dsp:cNvSpPr/>
      </dsp:nvSpPr>
      <dsp:spPr>
        <a:xfrm rot="5400000">
          <a:off x="-219650" y="3843931"/>
          <a:ext cx="1464334" cy="102503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it-IT" sz="1000" kern="1200" dirty="0"/>
            <a:t>Avvio del progetto</a:t>
          </a:r>
        </a:p>
      </dsp:txBody>
      <dsp:txXfrm rot="-5400000">
        <a:off x="0" y="4136798"/>
        <a:ext cx="1025034" cy="439300"/>
      </dsp:txXfrm>
    </dsp:sp>
    <dsp:sp modelId="{F1B35E79-6157-4A0D-8FDB-CA0CFE695585}">
      <dsp:nvSpPr>
        <dsp:cNvPr id="0" name=""/>
        <dsp:cNvSpPr/>
      </dsp:nvSpPr>
      <dsp:spPr>
        <a:xfrm rot="5400000">
          <a:off x="6082478" y="-1019388"/>
          <a:ext cx="527820" cy="1064270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Invio della delibera alla U.O. Accoglienza, Mobilità  e Studenti Internazionali </a:t>
          </a:r>
          <a:r>
            <a:rPr lang="it-IT" sz="1300" b="1" kern="1200" dirty="0"/>
            <a:t>tramite protocollo (Titulus)</a:t>
          </a:r>
        </a:p>
      </dsp:txBody>
      <dsp:txXfrm rot="-5400000">
        <a:off x="1025034" y="4063822"/>
        <a:ext cx="10616943" cy="4762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EBB3E-E059-4A67-9AEF-605EDEEE4D25}">
      <dsp:nvSpPr>
        <dsp:cNvPr id="0" name=""/>
        <dsp:cNvSpPr/>
      </dsp:nvSpPr>
      <dsp:spPr>
        <a:xfrm rot="5400000">
          <a:off x="-427037" y="430174"/>
          <a:ext cx="2846916" cy="1992841"/>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t-IT" sz="2400" b="1" kern="1200" dirty="0">
              <a:solidFill>
                <a:srgbClr val="002060"/>
              </a:solidFill>
            </a:rPr>
            <a:t>Richiesta trasferimento</a:t>
          </a:r>
        </a:p>
      </dsp:txBody>
      <dsp:txXfrm rot="-5400000">
        <a:off x="1" y="999558"/>
        <a:ext cx="1992841" cy="854075"/>
      </dsp:txXfrm>
    </dsp:sp>
    <dsp:sp modelId="{FBF89DDC-0C47-4105-B7CB-E8399D9AC52F}">
      <dsp:nvSpPr>
        <dsp:cNvPr id="0" name=""/>
        <dsp:cNvSpPr/>
      </dsp:nvSpPr>
      <dsp:spPr>
        <a:xfrm rot="5400000">
          <a:off x="4135172" y="-2139193"/>
          <a:ext cx="1850495" cy="613515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it-IT" sz="2100" kern="1200" dirty="0"/>
            <a:t>La </a:t>
          </a:r>
          <a:r>
            <a:rPr lang="it-IT" sz="2100" b="1" kern="1200" dirty="0"/>
            <a:t>Segreteria amministrativa di Dipartimento </a:t>
          </a:r>
          <a:r>
            <a:rPr lang="it-IT" sz="2100" kern="1200" dirty="0"/>
            <a:t>invia tramite protocollo (Titulus) alla U.O. Accoglienza, Mobilità e Studenti  Internazionali la richiesta di trasferimento dei fondi di gestione OS (</a:t>
          </a:r>
          <a:r>
            <a:rPr lang="it-IT" sz="2100" kern="1200" dirty="0" err="1"/>
            <a:t>Organisational</a:t>
          </a:r>
          <a:r>
            <a:rPr lang="it-IT" sz="2100" kern="1200" dirty="0"/>
            <a:t> Support) al proprio Dipartimento.</a:t>
          </a:r>
        </a:p>
      </dsp:txBody>
      <dsp:txXfrm rot="-5400000">
        <a:off x="1992841" y="93472"/>
        <a:ext cx="6044824" cy="1669827"/>
      </dsp:txXfrm>
    </dsp:sp>
    <dsp:sp modelId="{FDD550D0-5CCE-4AAF-A130-E157A0F03D1B}">
      <dsp:nvSpPr>
        <dsp:cNvPr id="0" name=""/>
        <dsp:cNvSpPr/>
      </dsp:nvSpPr>
      <dsp:spPr>
        <a:xfrm rot="5400000">
          <a:off x="-427037" y="2995650"/>
          <a:ext cx="2846916" cy="1992841"/>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it-IT" sz="2400" b="1" kern="1200" dirty="0"/>
            <a:t>Trasferimento fondi</a:t>
          </a:r>
        </a:p>
      </dsp:txBody>
      <dsp:txXfrm rot="-5400000">
        <a:off x="1" y="3565034"/>
        <a:ext cx="1992841" cy="854075"/>
      </dsp:txXfrm>
    </dsp:sp>
    <dsp:sp modelId="{1EFB097C-0552-4CB1-975D-553609A2AEC6}">
      <dsp:nvSpPr>
        <dsp:cNvPr id="0" name=""/>
        <dsp:cNvSpPr/>
      </dsp:nvSpPr>
      <dsp:spPr>
        <a:xfrm rot="5400000">
          <a:off x="4125908" y="435515"/>
          <a:ext cx="1850495" cy="6135158"/>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it-IT" sz="2100" kern="1200" dirty="0"/>
            <a:t>La U.O. Accoglienza, Mobilità e Studenti Internazionali perfeziona la pratica relativa al trasferimento dei fondi per l’organizzazione del progetto.</a:t>
          </a:r>
        </a:p>
      </dsp:txBody>
      <dsp:txXfrm rot="-5400000">
        <a:off x="1983577" y="2668180"/>
        <a:ext cx="6044824" cy="16698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66A036-89EC-4F0A-85DE-CB90E5FED76E}">
      <dsp:nvSpPr>
        <dsp:cNvPr id="0" name=""/>
        <dsp:cNvSpPr/>
      </dsp:nvSpPr>
      <dsp:spPr>
        <a:xfrm>
          <a:off x="2845" y="929600"/>
          <a:ext cx="2376852" cy="329147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La U.O. Accoglienza, Mobilità e Studenti Internazionali riceve l’estratto della delibera del </a:t>
          </a:r>
          <a:r>
            <a:rPr lang="it-IT" sz="1700" kern="1200" dirty="0" err="1"/>
            <a:t>CdD</a:t>
          </a:r>
          <a:endParaRPr lang="it-IT" sz="1700" kern="1200" dirty="0"/>
        </a:p>
      </dsp:txBody>
      <dsp:txXfrm>
        <a:off x="72461" y="999216"/>
        <a:ext cx="2237620" cy="3152245"/>
      </dsp:txXfrm>
    </dsp:sp>
    <dsp:sp modelId="{F5FFC73C-8AC3-47CB-B86B-42DDA215BE1F}">
      <dsp:nvSpPr>
        <dsp:cNvPr id="0" name=""/>
        <dsp:cNvSpPr/>
      </dsp:nvSpPr>
      <dsp:spPr>
        <a:xfrm rot="21594921">
          <a:off x="2650874" y="2236753"/>
          <a:ext cx="574896" cy="672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2650874" y="2371282"/>
        <a:ext cx="402427" cy="403205"/>
      </dsp:txXfrm>
    </dsp:sp>
    <dsp:sp modelId="{E1A2558A-B975-46F6-A562-2115B2B67DDE}">
      <dsp:nvSpPr>
        <dsp:cNvPr id="0" name=""/>
        <dsp:cNvSpPr/>
      </dsp:nvSpPr>
      <dsp:spPr>
        <a:xfrm>
          <a:off x="3464406" y="885940"/>
          <a:ext cx="3041409" cy="33675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Il </a:t>
          </a:r>
          <a:r>
            <a:rPr lang="it-IT" sz="1700" b="1" kern="1200" dirty="0"/>
            <a:t>docente</a:t>
          </a:r>
          <a:r>
            <a:rPr lang="it-IT" sz="1700" kern="1200" dirty="0"/>
            <a:t> coordinatore avvia la programmazione delle attività, finalizza il programma di studi ed organizza il periodo in presenza (servizi, alloggi, aule, materiale didattico, </a:t>
          </a:r>
          <a:r>
            <a:rPr lang="it-IT" sz="1700" kern="1200" dirty="0" err="1"/>
            <a:t>ecc</a:t>
          </a:r>
          <a:r>
            <a:rPr lang="it-IT" sz="1700" kern="1200" dirty="0"/>
            <a:t>).</a:t>
          </a:r>
          <a:br>
            <a:rPr lang="it-IT" sz="1700" kern="1200" dirty="0"/>
          </a:br>
          <a:r>
            <a:rPr lang="it-IT" sz="1700" kern="1200" dirty="0"/>
            <a:t>Per supporto:</a:t>
          </a:r>
          <a:br>
            <a:rPr lang="it-IT" sz="1700" kern="1200" dirty="0"/>
          </a:br>
          <a:r>
            <a:rPr lang="it-IT" sz="1700" kern="1200" dirty="0"/>
            <a:t>-aspetti amministrativi: bip@unipr.it</a:t>
          </a:r>
          <a:br>
            <a:rPr lang="it-IT" sz="1700" kern="1200" dirty="0"/>
          </a:br>
          <a:r>
            <a:rPr lang="it-IT" sz="1700" kern="1200" dirty="0"/>
            <a:t>-alloggi: welcome@unipr.it</a:t>
          </a:r>
        </a:p>
      </dsp:txBody>
      <dsp:txXfrm>
        <a:off x="3553486" y="975020"/>
        <a:ext cx="2863249" cy="3189427"/>
      </dsp:txXfrm>
    </dsp:sp>
    <dsp:sp modelId="{DB929304-49F2-4EA7-A0BB-2D9DFAF21FCE}">
      <dsp:nvSpPr>
        <dsp:cNvPr id="0" name=""/>
        <dsp:cNvSpPr/>
      </dsp:nvSpPr>
      <dsp:spPr>
        <a:xfrm rot="16745">
          <a:off x="6776885" y="2243856"/>
          <a:ext cx="574678" cy="672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6776886" y="2377838"/>
        <a:ext cx="402275" cy="403205"/>
      </dsp:txXfrm>
    </dsp:sp>
    <dsp:sp modelId="{16A22790-0347-4631-9C57-227974B26D65}">
      <dsp:nvSpPr>
        <dsp:cNvPr id="0" name=""/>
        <dsp:cNvSpPr/>
      </dsp:nvSpPr>
      <dsp:spPr>
        <a:xfrm>
          <a:off x="7590103" y="992085"/>
          <a:ext cx="2297972" cy="31918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it-IT" sz="1700" kern="1200" dirty="0"/>
            <a:t>Il </a:t>
          </a:r>
          <a:r>
            <a:rPr lang="it-IT" sz="1700" b="1" kern="1200" dirty="0"/>
            <a:t>docente</a:t>
          </a:r>
          <a:r>
            <a:rPr lang="it-IT" sz="1700" kern="1200" dirty="0"/>
            <a:t> concorda con i partner le modalità di reclutamento degli studenti (bando di selezione).</a:t>
          </a:r>
        </a:p>
      </dsp:txBody>
      <dsp:txXfrm>
        <a:off x="7657408" y="1059390"/>
        <a:ext cx="2163362" cy="30572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2558A-B975-46F6-A562-2115B2B67DDE}">
      <dsp:nvSpPr>
        <dsp:cNvPr id="0" name=""/>
        <dsp:cNvSpPr/>
      </dsp:nvSpPr>
      <dsp:spPr>
        <a:xfrm>
          <a:off x="1201777" y="608760"/>
          <a:ext cx="7025560" cy="203068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Il Dipartimento, in accordo con il docente coordinatore, pubblica il bando per la selezione degli studenti e gestisce le procedure di selezione. In questa fase la U.O. Accoglienza, Mobilità e Studenti Internazionali è a disposizione per eventuali necessità di supporto (bip@unipr.it).</a:t>
          </a:r>
        </a:p>
      </dsp:txBody>
      <dsp:txXfrm>
        <a:off x="1261254" y="668237"/>
        <a:ext cx="6906606" cy="19117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5448" y="214769"/>
          <a:ext cx="1431799" cy="1002259"/>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it-IT" sz="900" b="1" kern="1200" dirty="0">
              <a:solidFill>
                <a:schemeClr val="accent1">
                  <a:lumMod val="50000"/>
                </a:schemeClr>
              </a:solidFill>
            </a:rPr>
            <a:t>COMMISSIONE SELEZIONATRICE</a:t>
          </a:r>
        </a:p>
      </dsp:txBody>
      <dsp:txXfrm rot="-5400000">
        <a:off x="9323" y="501129"/>
        <a:ext cx="1002259" cy="429540"/>
      </dsp:txXfrm>
    </dsp:sp>
    <dsp:sp modelId="{BBDD9C5C-16D8-4966-B4B1-C29D79C9537A}">
      <dsp:nvSpPr>
        <dsp:cNvPr id="0" name=""/>
        <dsp:cNvSpPr/>
      </dsp:nvSpPr>
      <dsp:spPr>
        <a:xfrm rot="5400000">
          <a:off x="5065409" y="-4061742"/>
          <a:ext cx="930669" cy="905697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it-IT" sz="1300" kern="1200" dirty="0"/>
            <a:t>Seleziona i candidati di UNIPR o tutti i candidati (secondo le modalità indicate nel bando e in base agli accordi presi con i partner) e redige il verbale di selezione. </a:t>
          </a:r>
        </a:p>
      </dsp:txBody>
      <dsp:txXfrm rot="-5400000">
        <a:off x="1002259" y="46840"/>
        <a:ext cx="9011538" cy="839805"/>
      </dsp:txXfrm>
    </dsp:sp>
    <dsp:sp modelId="{3C81D351-6050-43D9-8F4B-E4F093AEC334}">
      <dsp:nvSpPr>
        <dsp:cNvPr id="0" name=""/>
        <dsp:cNvSpPr/>
      </dsp:nvSpPr>
      <dsp:spPr>
        <a:xfrm rot="5400000">
          <a:off x="-214769" y="1349272"/>
          <a:ext cx="1431799" cy="1002259"/>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it-IT" sz="900" b="1" kern="1200" dirty="0"/>
            <a:t>DIPARTIMENTO</a:t>
          </a:r>
        </a:p>
      </dsp:txBody>
      <dsp:txXfrm rot="-5400000">
        <a:off x="2" y="1635632"/>
        <a:ext cx="1002259" cy="429540"/>
      </dsp:txXfrm>
    </dsp:sp>
    <dsp:sp modelId="{8A109FB5-085F-40AF-809C-286FFC3951E2}">
      <dsp:nvSpPr>
        <dsp:cNvPr id="0" name=""/>
        <dsp:cNvSpPr/>
      </dsp:nvSpPr>
      <dsp:spPr>
        <a:xfrm rot="5400000">
          <a:off x="5065409" y="-2919331"/>
          <a:ext cx="930669" cy="905697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it-IT" sz="1300" kern="1200" dirty="0"/>
            <a:t>Approva i verbali e le graduatorie, ed invia il provvedimento di approvazione (via Titulus) alla U.O. Accoglienza, Mobilità e Studenti Internazionali e al Presidente della CMI di Dipartimento. </a:t>
          </a:r>
        </a:p>
        <a:p>
          <a:pPr marL="0" marR="0" lvl="0" indent="0" algn="l" defTabSz="914400" eaLnBrk="1" fontAlgn="auto" latinLnBrk="0" hangingPunct="1">
            <a:lnSpc>
              <a:spcPct val="100000"/>
            </a:lnSpc>
            <a:spcBef>
              <a:spcPts val="0"/>
            </a:spcBef>
            <a:spcAft>
              <a:spcPts val="0"/>
            </a:spcAft>
            <a:buClrTx/>
            <a:buSzTx/>
            <a:buFontTx/>
            <a:buNone/>
            <a:tabLst/>
            <a:defRPr/>
          </a:pPr>
          <a:r>
            <a:rPr lang="it-IT" sz="1300" kern="1200" dirty="0"/>
            <a:t>In caso di selezioni effettuate dagli atenei partner, </a:t>
          </a:r>
          <a:r>
            <a:rPr lang="it-IT" sz="1300" kern="1200" dirty="0">
              <a:highlight>
                <a:srgbClr val="FFFF00"/>
              </a:highlight>
            </a:rPr>
            <a:t>è necessario predisporre una comunicazione di presa d’atto delle selezioni effettuate dagli atenei partner.</a:t>
          </a:r>
        </a:p>
      </dsp:txBody>
      <dsp:txXfrm rot="-5400000">
        <a:off x="1002259" y="1189251"/>
        <a:ext cx="9011538" cy="8398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012CEE-DBE1-439B-8030-621443A614D0}">
      <dsp:nvSpPr>
        <dsp:cNvPr id="0" name=""/>
        <dsp:cNvSpPr/>
      </dsp:nvSpPr>
      <dsp:spPr>
        <a:xfrm rot="5400000">
          <a:off x="-202024" y="2503744"/>
          <a:ext cx="1346827" cy="942779"/>
        </a:xfrm>
        <a:prstGeom prst="chevron">
          <a:avLst/>
        </a:prstGeom>
        <a:solidFill>
          <a:schemeClr val="accent5">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bg1"/>
              </a:solidFill>
            </a:rPr>
            <a:t>U.O. Accoglienza</a:t>
          </a:r>
        </a:p>
      </dsp:txBody>
      <dsp:txXfrm rot="-5400000">
        <a:off x="1" y="2773110"/>
        <a:ext cx="942779" cy="404048"/>
      </dsp:txXfrm>
    </dsp:sp>
    <dsp:sp modelId="{BBDD9C5C-16D8-4966-B4B1-C29D79C9537A}">
      <dsp:nvSpPr>
        <dsp:cNvPr id="0" name=""/>
        <dsp:cNvSpPr/>
      </dsp:nvSpPr>
      <dsp:spPr>
        <a:xfrm rot="5400000">
          <a:off x="5063285" y="-1817118"/>
          <a:ext cx="875437" cy="911645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b="0" i="0" kern="1200" dirty="0"/>
            <a:t>Fornisce ai partecipanti tutte le istruzioni per l’avvio delle pratiche di mobilità connesse al progetto;</a:t>
          </a:r>
          <a:endParaRPr lang="it-IT" sz="1600" kern="1200" dirty="0"/>
        </a:p>
        <a:p>
          <a:pPr marL="171450" lvl="1" indent="-171450" algn="l" defTabSz="711200">
            <a:lnSpc>
              <a:spcPct val="90000"/>
            </a:lnSpc>
            <a:spcBef>
              <a:spcPct val="0"/>
            </a:spcBef>
            <a:spcAft>
              <a:spcPct val="15000"/>
            </a:spcAft>
            <a:buChar char="•"/>
          </a:pPr>
          <a:r>
            <a:rPr lang="it-IT" sz="1600" kern="1200" dirty="0"/>
            <a:t>Predispone la rendicontazione finale del progetto BIP sul portale comunitario «</a:t>
          </a:r>
          <a:r>
            <a:rPr lang="it-IT" sz="1600" kern="1200" dirty="0" err="1"/>
            <a:t>Beneficiary</a:t>
          </a:r>
          <a:r>
            <a:rPr lang="it-IT" sz="1600" kern="1200" dirty="0"/>
            <a:t> Module».</a:t>
          </a:r>
        </a:p>
      </dsp:txBody>
      <dsp:txXfrm rot="-5400000">
        <a:off x="942779" y="2346123"/>
        <a:ext cx="9073715" cy="789967"/>
      </dsp:txXfrm>
    </dsp:sp>
    <dsp:sp modelId="{3C81D351-6050-43D9-8F4B-E4F093AEC334}">
      <dsp:nvSpPr>
        <dsp:cNvPr id="0" name=""/>
        <dsp:cNvSpPr/>
      </dsp:nvSpPr>
      <dsp:spPr>
        <a:xfrm rot="5400000">
          <a:off x="-202024" y="410468"/>
          <a:ext cx="1346827" cy="942779"/>
        </a:xfrm>
        <a:prstGeom prst="chevron">
          <a:avLst/>
        </a:prstGeom>
        <a:solidFill>
          <a:schemeClr val="accent6">
            <a:lumMod val="60000"/>
            <a:lumOff val="4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STUDENTE</a:t>
          </a:r>
        </a:p>
      </dsp:txBody>
      <dsp:txXfrm rot="-5400000">
        <a:off x="1" y="679834"/>
        <a:ext cx="942779" cy="404048"/>
      </dsp:txXfrm>
    </dsp:sp>
    <dsp:sp modelId="{8A109FB5-085F-40AF-809C-286FFC3951E2}">
      <dsp:nvSpPr>
        <dsp:cNvPr id="0" name=""/>
        <dsp:cNvSpPr/>
      </dsp:nvSpPr>
      <dsp:spPr>
        <a:xfrm rot="5400000">
          <a:off x="5063285" y="-3912063"/>
          <a:ext cx="875437" cy="911645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t-IT" sz="1800" kern="1200" dirty="0"/>
            <a:t>Conferma al Docente coordinatore la partecipazione al progetto nei termini e modalità indicate dal bando (idem per studenti da atenei partner).</a:t>
          </a:r>
        </a:p>
      </dsp:txBody>
      <dsp:txXfrm rot="-5400000">
        <a:off x="942779" y="251178"/>
        <a:ext cx="9073715" cy="789967"/>
      </dsp:txXfrm>
    </dsp:sp>
    <dsp:sp modelId="{A2A79D25-FA8C-46CA-9210-DA675C72CAAA}">
      <dsp:nvSpPr>
        <dsp:cNvPr id="0" name=""/>
        <dsp:cNvSpPr/>
      </dsp:nvSpPr>
      <dsp:spPr>
        <a:xfrm rot="5400000">
          <a:off x="-202024" y="1476334"/>
          <a:ext cx="1346827" cy="942779"/>
        </a:xfrm>
        <a:prstGeom prst="chevron">
          <a:avLst/>
        </a:prstGeom>
        <a:solidFill>
          <a:schemeClr val="accent1">
            <a:lumMod val="40000"/>
            <a:lumOff val="6000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chemeClr val="accent1">
                  <a:lumMod val="50000"/>
                </a:schemeClr>
              </a:solidFill>
            </a:rPr>
            <a:t>DOCENTE</a:t>
          </a:r>
        </a:p>
      </dsp:txBody>
      <dsp:txXfrm rot="-5400000">
        <a:off x="1" y="1745700"/>
        <a:ext cx="942779" cy="404048"/>
      </dsp:txXfrm>
    </dsp:sp>
    <dsp:sp modelId="{0FC21E9D-ED4E-4565-A0BF-9E7A47E86B64}">
      <dsp:nvSpPr>
        <dsp:cNvPr id="0" name=""/>
        <dsp:cNvSpPr/>
      </dsp:nvSpPr>
      <dsp:spPr>
        <a:xfrm rot="5400000">
          <a:off x="5052072" y="-2853182"/>
          <a:ext cx="875437" cy="911645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a:t>Fornisce alla U.O. l’elenco definitivo degli studenti che hanno accettato la mobilità.</a:t>
          </a:r>
          <a:endParaRPr lang="it-IT" sz="1200" kern="1200" dirty="0"/>
        </a:p>
        <a:p>
          <a:pPr marL="171450" lvl="1" indent="-171450" algn="l" defTabSz="711200">
            <a:lnSpc>
              <a:spcPct val="90000"/>
            </a:lnSpc>
            <a:spcBef>
              <a:spcPct val="0"/>
            </a:spcBef>
            <a:spcAft>
              <a:spcPct val="15000"/>
            </a:spcAft>
            <a:buChar char="•"/>
          </a:pPr>
          <a:r>
            <a:rPr lang="it-IT" sz="1600" kern="1200" dirty="0"/>
            <a:t>Fornisce </a:t>
          </a:r>
          <a:r>
            <a:rPr lang="it-IT" sz="1600" kern="1200" baseline="0" dirty="0"/>
            <a:t>ai partecipanti i necessari dettagli per la partecipazione al progetto.</a:t>
          </a:r>
          <a:endParaRPr lang="it-IT" sz="1600" kern="1200" dirty="0"/>
        </a:p>
      </dsp:txBody>
      <dsp:txXfrm rot="-5400000">
        <a:off x="931566" y="1310059"/>
        <a:ext cx="9073715" cy="7899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25F6B-AC1C-4913-AB47-8C74147E0EAB}">
      <dsp:nvSpPr>
        <dsp:cNvPr id="0" name=""/>
        <dsp:cNvSpPr/>
      </dsp:nvSpPr>
      <dsp:spPr>
        <a:xfrm>
          <a:off x="0" y="530388"/>
          <a:ext cx="10055813"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 U.O. Accoglienza, Mobilità e Studenti Internazionali si interfaccia con gli studenti per gli adempimenti amministrativi e finanziari e le procedure di mobilità. </a:t>
          </a:r>
        </a:p>
      </dsp:txBody>
      <dsp:txXfrm>
        <a:off x="51885" y="582273"/>
        <a:ext cx="9952043" cy="959101"/>
      </dsp:txXfrm>
    </dsp:sp>
    <dsp:sp modelId="{C879A6BC-9049-45C5-9568-0682BED4CA4E}">
      <dsp:nvSpPr>
        <dsp:cNvPr id="0" name=""/>
        <dsp:cNvSpPr/>
      </dsp:nvSpPr>
      <dsp:spPr>
        <a:xfrm>
          <a:off x="0" y="1823474"/>
          <a:ext cx="10055813"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Trattandosi di mobilità Erasmus+, è obbligatorio per tutti gli studenti compilare il Learning Agreement (L.A.) sulla piattaforma OLA (</a:t>
          </a:r>
          <a:r>
            <a:rPr lang="it-IT" sz="1900" kern="1200" dirty="0">
              <a:solidFill>
                <a:schemeClr val="bg1">
                  <a:lumMod val="50000"/>
                </a:schemeClr>
              </a:solidFill>
              <a:hlinkClick xmlns:r="http://schemas.openxmlformats.org/officeDocument/2006/relationships" r:id="rId1">
                <a:extLst>
                  <a:ext uri="{A12FA001-AC4F-418D-AE19-62706E023703}">
                    <ahyp:hlinkClr xmlns:ahyp="http://schemas.microsoft.com/office/drawing/2018/hyperlinkcolor" val="tx"/>
                  </a:ext>
                </a:extLst>
              </a:hlinkClick>
            </a:rPr>
            <a:t>https://learning-agreement.eu</a:t>
          </a:r>
          <a:r>
            <a:rPr lang="it-IT" sz="1900" kern="1200" dirty="0"/>
            <a:t>).</a:t>
          </a:r>
        </a:p>
      </dsp:txBody>
      <dsp:txXfrm>
        <a:off x="51885" y="1875359"/>
        <a:ext cx="9952043" cy="959101"/>
      </dsp:txXfrm>
    </dsp:sp>
    <dsp:sp modelId="{449411F6-CA75-42E7-BA3B-32B81A570221}">
      <dsp:nvSpPr>
        <dsp:cNvPr id="0" name=""/>
        <dsp:cNvSpPr/>
      </dsp:nvSpPr>
      <dsp:spPr>
        <a:xfrm>
          <a:off x="0" y="3145807"/>
          <a:ext cx="10055813"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Lato UNIPR: Il L.A. può essere firmato </a:t>
          </a:r>
          <a:r>
            <a:rPr lang="it-IT" sz="1900" b="1" kern="1200" dirty="0"/>
            <a:t>solo</a:t>
          </a:r>
          <a:r>
            <a:rPr lang="it-IT" sz="1900" kern="1200" dirty="0"/>
            <a:t> da un docente appartenente alla CMI di Dipartimento. Se il docente coordinatore del BIP non fa parte della CMI di Dipartimento, dovrà contattare il Presidente della CMI di riferimento per individuare il referente per la firma.</a:t>
          </a:r>
        </a:p>
      </dsp:txBody>
      <dsp:txXfrm>
        <a:off x="51885" y="3197692"/>
        <a:ext cx="9952043" cy="959101"/>
      </dsp:txXfrm>
    </dsp:sp>
    <dsp:sp modelId="{8E2838CA-786B-4A69-B2CF-3A491249D70F}">
      <dsp:nvSpPr>
        <dsp:cNvPr id="0" name=""/>
        <dsp:cNvSpPr/>
      </dsp:nvSpPr>
      <dsp:spPr>
        <a:xfrm>
          <a:off x="0" y="4413553"/>
          <a:ext cx="10055813" cy="10628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Lato Ateneo Partner: Il docente referente per la firma del L.A. viene individuato dall’Ateneo partner stesso e comunicato al docente coordinatore del BIP.</a:t>
          </a:r>
        </a:p>
      </dsp:txBody>
      <dsp:txXfrm>
        <a:off x="51885" y="4465438"/>
        <a:ext cx="9952043" cy="95910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8" Type="http://schemas.openxmlformats.org/officeDocument/2006/relationships/hyperlink" Target="mailto:erasmus@unipr.it" TargetMode="External"/><Relationship Id="rId3" Type="http://schemas.openxmlformats.org/officeDocument/2006/relationships/image" Target="../media/image3.png"/><Relationship Id="rId7" Type="http://schemas.openxmlformats.org/officeDocument/2006/relationships/hyperlink" Target="mailto:incoming@unipr.it" TargetMode="External"/><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hyperlink" Target="mailto:relint@unipr.it" TargetMode="External"/><Relationship Id="rId11" Type="http://schemas.openxmlformats.org/officeDocument/2006/relationships/hyperlink" Target="http://en.unipr.it/" TargetMode="External"/><Relationship Id="rId5" Type="http://schemas.openxmlformats.org/officeDocument/2006/relationships/image" Target="../media/image6.png"/><Relationship Id="rId10" Type="http://schemas.openxmlformats.org/officeDocument/2006/relationships/hyperlink" Target="mailto:internship@unipr.it" TargetMode="External"/><Relationship Id="rId4" Type="http://schemas.openxmlformats.org/officeDocument/2006/relationships/image" Target="../media/image4.png"/><Relationship Id="rId9" Type="http://schemas.openxmlformats.org/officeDocument/2006/relationships/hyperlink" Target="mailto:overworld@unipr.it"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FB9910-8A15-5678-367E-F05A728AFD5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DB93DE5-7879-A970-BCD2-CF7139CD11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A9A2368-DB2F-8637-EFD9-89FEE1776F2F}"/>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7B38DF60-315C-5D44-4C45-DB5F592116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13CCA3D-1804-79DA-9196-B3E738E01130}"/>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32946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F0502-6320-FCE0-3B60-5273C2AEBD1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33DD81F-C028-C12F-CDB8-2C798C56CCF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4CFC0C3-B610-B716-55BD-BB956D968D6B}"/>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931591C7-D2EB-BEB3-9A2F-E198F43F97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9570F93-3019-1915-8268-C6AF82C53275}"/>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75363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940E401-67FE-6CEA-DD4F-926B74DE0EC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3EC378C-870A-117F-2B39-30A7B568566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B29B75D-9292-8B85-97F1-DDED8EF40113}"/>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CA513F1C-4BE0-87ED-7D6F-27E553731F4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096A2ED-8499-3253-ABAB-3CFBF2A209EE}"/>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2787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23" name="Gruppo 22">
            <a:extLst>
              <a:ext uri="{FF2B5EF4-FFF2-40B4-BE49-F238E27FC236}">
                <a16:creationId xmlns:a16="http://schemas.microsoft.com/office/drawing/2014/main" id="{0D70EED5-5493-4726-B38A-35C1028983E1}"/>
              </a:ext>
            </a:extLst>
          </p:cNvPr>
          <p:cNvGrpSpPr/>
          <p:nvPr userDrawn="1"/>
        </p:nvGrpSpPr>
        <p:grpSpPr>
          <a:xfrm>
            <a:off x="-14464" y="4715406"/>
            <a:ext cx="12213664" cy="2184010"/>
            <a:chOff x="-10848" y="4715406"/>
            <a:chExt cx="9160248" cy="2184010"/>
          </a:xfrm>
        </p:grpSpPr>
        <p:pic>
          <p:nvPicPr>
            <p:cNvPr id="8" name="Immagine 12">
              <a:extLst>
                <a:ext uri="{FF2B5EF4-FFF2-40B4-BE49-F238E27FC236}">
                  <a16:creationId xmlns:a16="http://schemas.microsoft.com/office/drawing/2014/main" id="{13915F02-0C05-4543-B647-A840E19A52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69479" y="4715406"/>
              <a:ext cx="4460431" cy="1859965"/>
            </a:xfrm>
            <a:prstGeom prst="rect">
              <a:avLst/>
            </a:prstGeom>
          </p:spPr>
        </p:pic>
        <p:pic>
          <p:nvPicPr>
            <p:cNvPr id="9" name="Immagine 8">
              <a:extLst>
                <a:ext uri="{FF2B5EF4-FFF2-40B4-BE49-F238E27FC236}">
                  <a16:creationId xmlns:a16="http://schemas.microsoft.com/office/drawing/2014/main" id="{E91211A0-F83D-4589-8301-A76BB9518305}"/>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10" name="Immagine 9">
              <a:extLst>
                <a:ext uri="{FF2B5EF4-FFF2-40B4-BE49-F238E27FC236}">
                  <a16:creationId xmlns:a16="http://schemas.microsoft.com/office/drawing/2014/main" id="{50488EBF-5290-4A57-A3A2-8C745BA618B5}"/>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11" name="Immagine 10">
              <a:extLst>
                <a:ext uri="{FF2B5EF4-FFF2-40B4-BE49-F238E27FC236}">
                  <a16:creationId xmlns:a16="http://schemas.microsoft.com/office/drawing/2014/main" id="{62F5B0FA-78A5-44A5-BB94-40AB182CCC0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12" name="Immagine 11">
              <a:extLst>
                <a:ext uri="{FF2B5EF4-FFF2-40B4-BE49-F238E27FC236}">
                  <a16:creationId xmlns:a16="http://schemas.microsoft.com/office/drawing/2014/main" id="{FEE1EAB8-FF61-4F26-AC46-89BD46615F1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82659"/>
              <a:ext cx="85240" cy="88283"/>
            </a:xfrm>
            <a:prstGeom prst="rect">
              <a:avLst/>
            </a:prstGeom>
          </p:spPr>
        </p:pic>
        <p:pic>
          <p:nvPicPr>
            <p:cNvPr id="13" name="Immagine 12">
              <a:extLst>
                <a:ext uri="{FF2B5EF4-FFF2-40B4-BE49-F238E27FC236}">
                  <a16:creationId xmlns:a16="http://schemas.microsoft.com/office/drawing/2014/main" id="{1E0E495A-7ADF-40B2-8E08-0262F4D675D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14" name="Immagine 13">
              <a:extLst>
                <a:ext uri="{FF2B5EF4-FFF2-40B4-BE49-F238E27FC236}">
                  <a16:creationId xmlns:a16="http://schemas.microsoft.com/office/drawing/2014/main" id="{5F1CAA3B-C108-4C79-A69F-06D76B5544F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16" name="Segnaposto numero diapositiva 5">
              <a:extLst>
                <a:ext uri="{FF2B5EF4-FFF2-40B4-BE49-F238E27FC236}">
                  <a16:creationId xmlns:a16="http://schemas.microsoft.com/office/drawing/2014/main" id="{11D199CD-47A2-41A2-A4BE-BEC32F8234F0}"/>
                </a:ext>
              </a:extLst>
            </p:cNvPr>
            <p:cNvSpPr txBox="1">
              <a:spLocks/>
            </p:cNvSpPr>
            <p:nvPr userDrawn="1"/>
          </p:nvSpPr>
          <p:spPr>
            <a:xfrm>
              <a:off x="5548510" y="6514295"/>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5FEA64-AC8E-4671-99AE-E39248EBA11D}" type="slidenum">
                <a:rPr lang="it-IT" sz="1200" smtClean="0"/>
                <a:pPr/>
                <a:t>‹N›</a:t>
              </a:fld>
              <a:endParaRPr lang="it-IT" sz="1200"/>
            </a:p>
          </p:txBody>
        </p:sp>
        <p:sp>
          <p:nvSpPr>
            <p:cNvPr id="17" name="Rettangolo 16">
              <a:extLst>
                <a:ext uri="{FF2B5EF4-FFF2-40B4-BE49-F238E27FC236}">
                  <a16:creationId xmlns:a16="http://schemas.microsoft.com/office/drawing/2014/main" id="{8364A4C5-DF6E-4547-B020-90BC0BE94C7C}"/>
                </a:ext>
              </a:extLst>
            </p:cNvPr>
            <p:cNvSpPr/>
            <p:nvPr userDrawn="1"/>
          </p:nvSpPr>
          <p:spPr>
            <a:xfrm>
              <a:off x="-5401" y="6624393"/>
              <a:ext cx="9154800" cy="275023"/>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8" name="Connettore 1 9">
              <a:extLst>
                <a:ext uri="{FF2B5EF4-FFF2-40B4-BE49-F238E27FC236}">
                  <a16:creationId xmlns:a16="http://schemas.microsoft.com/office/drawing/2014/main" id="{E416C736-BFA4-4ABD-803D-5C4B66DDB0DF}"/>
                </a:ext>
              </a:extLst>
            </p:cNvPr>
            <p:cNvCxnSpPr>
              <a:cxnSpLocks/>
            </p:cNvCxnSpPr>
            <p:nvPr userDrawn="1"/>
          </p:nvCxnSpPr>
          <p:spPr>
            <a:xfrm>
              <a:off x="-5400" y="6650856"/>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19" name="Rectangle 1">
              <a:extLst>
                <a:ext uri="{FF2B5EF4-FFF2-40B4-BE49-F238E27FC236}">
                  <a16:creationId xmlns:a16="http://schemas.microsoft.com/office/drawing/2014/main" id="{C920D815-5517-49E0-91C8-468D6DB20BFF}"/>
                </a:ext>
              </a:extLst>
            </p:cNvPr>
            <p:cNvSpPr txBox="1">
              <a:spLocks noChangeArrowheads="1"/>
            </p:cNvSpPr>
            <p:nvPr userDrawn="1"/>
          </p:nvSpPr>
          <p:spPr bwMode="auto">
            <a:xfrm>
              <a:off x="3045621" y="6627137"/>
              <a:ext cx="3052759" cy="24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10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1000" dirty="0" err="1">
                  <a:solidFill>
                    <a:schemeClr val="bg1"/>
                  </a:solidFill>
                  <a:ea typeface="MS Mincho" panose="02020609040205080304" pitchFamily="49" charset="-128"/>
                  <a:cs typeface="Times New Roman" panose="02020603050405020304" pitchFamily="18" charset="0"/>
                </a:rPr>
                <a:t>All</a:t>
              </a:r>
              <a:r>
                <a:rPr lang="it-IT" sz="1000" dirty="0">
                  <a:solidFill>
                    <a:schemeClr val="bg1"/>
                  </a:solidFill>
                  <a:ea typeface="MS Mincho" panose="02020609040205080304" pitchFamily="49" charset="-128"/>
                  <a:cs typeface="Times New Roman" panose="02020603050405020304" pitchFamily="18" charset="0"/>
                </a:rPr>
                <a:t> </a:t>
              </a:r>
              <a:r>
                <a:rPr lang="it-IT" sz="1000" dirty="0" err="1">
                  <a:solidFill>
                    <a:schemeClr val="bg1"/>
                  </a:solidFill>
                  <a:ea typeface="MS Mincho" panose="02020609040205080304" pitchFamily="49" charset="-128"/>
                  <a:cs typeface="Times New Roman" panose="02020603050405020304" pitchFamily="18" charset="0"/>
                </a:rPr>
                <a:t>rights</a:t>
              </a:r>
              <a:r>
                <a:rPr lang="it-IT" sz="1000" dirty="0">
                  <a:solidFill>
                    <a:schemeClr val="bg1"/>
                  </a:solidFill>
                  <a:ea typeface="MS Mincho" panose="02020609040205080304" pitchFamily="49" charset="-128"/>
                  <a:cs typeface="Times New Roman" panose="02020603050405020304" pitchFamily="18" charset="0"/>
                </a:rPr>
                <a:t> </a:t>
              </a:r>
              <a:r>
                <a:rPr lang="it-IT" sz="1000" dirty="0" err="1">
                  <a:solidFill>
                    <a:schemeClr val="bg1"/>
                  </a:solidFill>
                  <a:ea typeface="MS Mincho" panose="02020609040205080304" pitchFamily="49" charset="-128"/>
                  <a:cs typeface="Times New Roman" panose="02020603050405020304" pitchFamily="18" charset="0"/>
                </a:rPr>
                <a:t>reserved</a:t>
              </a:r>
              <a:r>
                <a:rPr lang="it-IT" sz="1000" dirty="0">
                  <a:solidFill>
                    <a:schemeClr val="bg1"/>
                  </a:solidFill>
                  <a:ea typeface="MS Mincho" panose="02020609040205080304" pitchFamily="49" charset="-128"/>
                  <a:cs typeface="Times New Roman" panose="02020603050405020304" pitchFamily="18" charset="0"/>
                </a:rPr>
                <a:t>.</a:t>
              </a:r>
            </a:p>
          </p:txBody>
        </p:sp>
        <p:sp>
          <p:nvSpPr>
            <p:cNvPr id="20" name="Rettangolo 19">
              <a:extLst>
                <a:ext uri="{FF2B5EF4-FFF2-40B4-BE49-F238E27FC236}">
                  <a16:creationId xmlns:a16="http://schemas.microsoft.com/office/drawing/2014/main" id="{4DBD1DAA-EAD2-4DF5-862A-9CE2B891B7EC}"/>
                </a:ext>
              </a:extLst>
            </p:cNvPr>
            <p:cNvSpPr/>
            <p:nvPr userDrawn="1"/>
          </p:nvSpPr>
          <p:spPr>
            <a:xfrm>
              <a:off x="-10848" y="6553871"/>
              <a:ext cx="9154848" cy="79722"/>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21" name="CasellaDiTesto 20">
              <a:extLst>
                <a:ext uri="{FF2B5EF4-FFF2-40B4-BE49-F238E27FC236}">
                  <a16:creationId xmlns:a16="http://schemas.microsoft.com/office/drawing/2014/main" id="{20C52AF6-95B2-419F-BD8F-AAB131A22A70}"/>
                </a:ext>
              </a:extLst>
            </p:cNvPr>
            <p:cNvSpPr txBox="1"/>
            <p:nvPr userDrawn="1"/>
          </p:nvSpPr>
          <p:spPr>
            <a:xfrm>
              <a:off x="1517073" y="6483847"/>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 name="Title 1"/>
          <p:cNvSpPr>
            <a:spLocks noGrp="1"/>
          </p:cNvSpPr>
          <p:nvPr>
            <p:ph type="ctrTitle"/>
          </p:nvPr>
        </p:nvSpPr>
        <p:spPr>
          <a:xfrm>
            <a:off x="990600" y="2402518"/>
            <a:ext cx="10363200" cy="1947030"/>
          </a:xfrm>
        </p:spPr>
        <p:txBody>
          <a:bodyPr anchor="b">
            <a:normAutofit/>
          </a:bodyPr>
          <a:lstStyle>
            <a:lvl1pPr algn="ctr">
              <a:defRPr sz="5400"/>
            </a:lvl1pPr>
          </a:lstStyle>
          <a:p>
            <a:r>
              <a:rPr lang="it-IT"/>
              <a:t>Fare clic per modificare lo stile del titolo dello schema</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24/02/2026</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dirty="0"/>
          </a:p>
        </p:txBody>
      </p:sp>
      <p:pic>
        <p:nvPicPr>
          <p:cNvPr id="7" name="Immagine 6">
            <a:extLst>
              <a:ext uri="{FF2B5EF4-FFF2-40B4-BE49-F238E27FC236}">
                <a16:creationId xmlns:a16="http://schemas.microsoft.com/office/drawing/2014/main" id="{70C19789-5F54-4EAB-9AF8-3CEFB4E141E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11714" y="249378"/>
            <a:ext cx="3168572" cy="2153140"/>
          </a:xfrm>
          <a:prstGeom prst="rect">
            <a:avLst/>
          </a:prstGeom>
        </p:spPr>
      </p:pic>
      <p:sp>
        <p:nvSpPr>
          <p:cNvPr id="24" name="Rettangolo 23">
            <a:extLst>
              <a:ext uri="{FF2B5EF4-FFF2-40B4-BE49-F238E27FC236}">
                <a16:creationId xmlns:a16="http://schemas.microsoft.com/office/drawing/2014/main" id="{10642F7D-BB07-4E1F-ABAC-CAA1BFCE3426}"/>
              </a:ext>
            </a:extLst>
          </p:cNvPr>
          <p:cNvSpPr/>
          <p:nvPr userDrawn="1"/>
        </p:nvSpPr>
        <p:spPr>
          <a:xfrm>
            <a:off x="6007331" y="4904510"/>
            <a:ext cx="1390683" cy="4488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 name="Subtitle 2"/>
          <p:cNvSpPr>
            <a:spLocks noGrp="1"/>
          </p:cNvSpPr>
          <p:nvPr>
            <p:ph type="subTitle" idx="1"/>
          </p:nvPr>
        </p:nvSpPr>
        <p:spPr>
          <a:xfrm>
            <a:off x="1523999" y="444993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Tree>
    <p:extLst>
      <p:ext uri="{BB962C8B-B14F-4D97-AF65-F5344CB8AC3E}">
        <p14:creationId xmlns:p14="http://schemas.microsoft.com/office/powerpoint/2010/main" val="1003038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 name="Gruppo 7">
            <a:extLst>
              <a:ext uri="{FF2B5EF4-FFF2-40B4-BE49-F238E27FC236}">
                <a16:creationId xmlns:a16="http://schemas.microsoft.com/office/drawing/2014/main" id="{B04BE8CC-9A1D-42A9-9F63-2E0A47B8F19D}"/>
              </a:ext>
            </a:extLst>
          </p:cNvPr>
          <p:cNvGrpSpPr/>
          <p:nvPr userDrawn="1"/>
        </p:nvGrpSpPr>
        <p:grpSpPr>
          <a:xfrm>
            <a:off x="-14400" y="5381477"/>
            <a:ext cx="12213600" cy="1488250"/>
            <a:chOff x="-10800" y="5381477"/>
            <a:chExt cx="9160200" cy="1488250"/>
          </a:xfrm>
        </p:grpSpPr>
        <p:grpSp>
          <p:nvGrpSpPr>
            <p:cNvPr id="29" name="Gruppo 28">
              <a:extLst>
                <a:ext uri="{FF2B5EF4-FFF2-40B4-BE49-F238E27FC236}">
                  <a16:creationId xmlns:a16="http://schemas.microsoft.com/office/drawing/2014/main" id="{CB3D4888-2CC9-4926-99A7-5C3010491EDD}"/>
                </a:ext>
              </a:extLst>
            </p:cNvPr>
            <p:cNvGrpSpPr/>
            <p:nvPr userDrawn="1"/>
          </p:nvGrpSpPr>
          <p:grpSpPr>
            <a:xfrm>
              <a:off x="-10800" y="5381477"/>
              <a:ext cx="9160200" cy="1488250"/>
              <a:chOff x="-10800" y="5381477"/>
              <a:chExt cx="9160200" cy="1488250"/>
            </a:xfrm>
          </p:grpSpPr>
          <p:pic>
            <p:nvPicPr>
              <p:cNvPr id="7" name="Immagine 12">
                <a:extLst>
                  <a:ext uri="{FF2B5EF4-FFF2-40B4-BE49-F238E27FC236}">
                    <a16:creationId xmlns:a16="http://schemas.microsoft.com/office/drawing/2014/main" id="{0581B283-1F68-49A3-B81B-F7AADD33C6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18" name="Rettangolo 17">
                <a:extLst>
                  <a:ext uri="{FF2B5EF4-FFF2-40B4-BE49-F238E27FC236}">
                    <a16:creationId xmlns:a16="http://schemas.microsoft.com/office/drawing/2014/main" id="{15C5F511-A3F7-47FC-90D9-88B6F6F019BD}"/>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9" name="Connettore 1 9">
                <a:extLst>
                  <a:ext uri="{FF2B5EF4-FFF2-40B4-BE49-F238E27FC236}">
                    <a16:creationId xmlns:a16="http://schemas.microsoft.com/office/drawing/2014/main" id="{93BC29AD-E225-4807-90CE-64BEF7F4F038}"/>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0" name="Rectangle 1">
                <a:extLst>
                  <a:ext uri="{FF2B5EF4-FFF2-40B4-BE49-F238E27FC236}">
                    <a16:creationId xmlns:a16="http://schemas.microsoft.com/office/drawing/2014/main" id="{4DF14DCF-25C3-43FC-AA07-941BC9FB5B02}"/>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3" name="Immagine 22">
                <a:extLst>
                  <a:ext uri="{FF2B5EF4-FFF2-40B4-BE49-F238E27FC236}">
                    <a16:creationId xmlns:a16="http://schemas.microsoft.com/office/drawing/2014/main" id="{AEC1289D-5548-41B7-908F-C27BDE42D64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4" name="Immagine 23">
                <a:extLst>
                  <a:ext uri="{FF2B5EF4-FFF2-40B4-BE49-F238E27FC236}">
                    <a16:creationId xmlns:a16="http://schemas.microsoft.com/office/drawing/2014/main" id="{A6F83E13-BE66-4760-A5AA-F504AD542C8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5" name="Immagine 24">
                <a:extLst>
                  <a:ext uri="{FF2B5EF4-FFF2-40B4-BE49-F238E27FC236}">
                    <a16:creationId xmlns:a16="http://schemas.microsoft.com/office/drawing/2014/main" id="{CB99B185-3242-46CA-9531-8B6520CFB9C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6" name="Immagine 25">
                <a:extLst>
                  <a:ext uri="{FF2B5EF4-FFF2-40B4-BE49-F238E27FC236}">
                    <a16:creationId xmlns:a16="http://schemas.microsoft.com/office/drawing/2014/main" id="{F711A16A-27D5-4EAB-BDCE-DA0DB025CF3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27" name="Immagine 26">
                <a:extLst>
                  <a:ext uri="{FF2B5EF4-FFF2-40B4-BE49-F238E27FC236}">
                    <a16:creationId xmlns:a16="http://schemas.microsoft.com/office/drawing/2014/main" id="{7275E7F3-AACD-4F80-AAF3-B9A1A5BC0240}"/>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28" name="Immagine 27">
                <a:extLst>
                  <a:ext uri="{FF2B5EF4-FFF2-40B4-BE49-F238E27FC236}">
                    <a16:creationId xmlns:a16="http://schemas.microsoft.com/office/drawing/2014/main" id="{460BA958-AF79-4EE1-8B57-84A4270FF1E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21" name="Rettangolo 20">
                <a:extLst>
                  <a:ext uri="{FF2B5EF4-FFF2-40B4-BE49-F238E27FC236}">
                    <a16:creationId xmlns:a16="http://schemas.microsoft.com/office/drawing/2014/main" id="{B9486729-1DBC-46DE-BD8E-5A68E2F6AE21}"/>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22" name="CasellaDiTesto 21">
                <a:extLst>
                  <a:ext uri="{FF2B5EF4-FFF2-40B4-BE49-F238E27FC236}">
                    <a16:creationId xmlns:a16="http://schemas.microsoft.com/office/drawing/2014/main" id="{D7E4846F-DD28-4199-A42D-030CB20C65F6}"/>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31" name="Rettangolo 30">
              <a:extLst>
                <a:ext uri="{FF2B5EF4-FFF2-40B4-BE49-F238E27FC236}">
                  <a16:creationId xmlns:a16="http://schemas.microsoft.com/office/drawing/2014/main" id="{5FC30685-E656-420C-B7D0-0AB4DBB7E684}"/>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30" name="Immagine 29">
            <a:extLst>
              <a:ext uri="{FF2B5EF4-FFF2-40B4-BE49-F238E27FC236}">
                <a16:creationId xmlns:a16="http://schemas.microsoft.com/office/drawing/2014/main" id="{E6348CF3-4FE2-4EED-ABEF-9D9DC26D77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1807883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21" name="Gruppo 20">
            <a:extLst>
              <a:ext uri="{FF2B5EF4-FFF2-40B4-BE49-F238E27FC236}">
                <a16:creationId xmlns:a16="http://schemas.microsoft.com/office/drawing/2014/main" id="{40C47C5B-9C11-4201-AC86-DDC6F836EEE0}"/>
              </a:ext>
            </a:extLst>
          </p:cNvPr>
          <p:cNvGrpSpPr/>
          <p:nvPr userDrawn="1"/>
        </p:nvGrpSpPr>
        <p:grpSpPr>
          <a:xfrm>
            <a:off x="-14400" y="5381477"/>
            <a:ext cx="12213600" cy="1488250"/>
            <a:chOff x="-10800" y="5381477"/>
            <a:chExt cx="9160200" cy="1488250"/>
          </a:xfrm>
        </p:grpSpPr>
        <p:grpSp>
          <p:nvGrpSpPr>
            <p:cNvPr id="22" name="Gruppo 21">
              <a:extLst>
                <a:ext uri="{FF2B5EF4-FFF2-40B4-BE49-F238E27FC236}">
                  <a16:creationId xmlns:a16="http://schemas.microsoft.com/office/drawing/2014/main" id="{F5B5799F-DA87-40F1-8B90-199FFA864653}"/>
                </a:ext>
              </a:extLst>
            </p:cNvPr>
            <p:cNvGrpSpPr/>
            <p:nvPr userDrawn="1"/>
          </p:nvGrpSpPr>
          <p:grpSpPr>
            <a:xfrm>
              <a:off x="-10800" y="5381477"/>
              <a:ext cx="9160200" cy="1488250"/>
              <a:chOff x="-10800" y="5381477"/>
              <a:chExt cx="9160200" cy="1488250"/>
            </a:xfrm>
          </p:grpSpPr>
          <p:pic>
            <p:nvPicPr>
              <p:cNvPr id="24" name="Immagine 12">
                <a:extLst>
                  <a:ext uri="{FF2B5EF4-FFF2-40B4-BE49-F238E27FC236}">
                    <a16:creationId xmlns:a16="http://schemas.microsoft.com/office/drawing/2014/main" id="{413C2055-314F-49C5-9484-42F723CD2A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5" name="Rettangolo 24">
                <a:extLst>
                  <a:ext uri="{FF2B5EF4-FFF2-40B4-BE49-F238E27FC236}">
                    <a16:creationId xmlns:a16="http://schemas.microsoft.com/office/drawing/2014/main" id="{A1992CB2-6E21-45CE-9AAB-75284FC22DFD}"/>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6" name="Connettore 1 9">
                <a:extLst>
                  <a:ext uri="{FF2B5EF4-FFF2-40B4-BE49-F238E27FC236}">
                    <a16:creationId xmlns:a16="http://schemas.microsoft.com/office/drawing/2014/main" id="{F6770EC5-B952-425C-A852-C7247DE2AB0B}"/>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7" name="Rectangle 1">
                <a:extLst>
                  <a:ext uri="{FF2B5EF4-FFF2-40B4-BE49-F238E27FC236}">
                    <a16:creationId xmlns:a16="http://schemas.microsoft.com/office/drawing/2014/main" id="{9EB073F3-47EF-46EE-B6DA-297C89B6037F}"/>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8" name="Immagine 27">
                <a:extLst>
                  <a:ext uri="{FF2B5EF4-FFF2-40B4-BE49-F238E27FC236}">
                    <a16:creationId xmlns:a16="http://schemas.microsoft.com/office/drawing/2014/main" id="{DB01E44E-EB0D-4516-8B7A-B16A5C51C8C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9" name="Immagine 28">
                <a:extLst>
                  <a:ext uri="{FF2B5EF4-FFF2-40B4-BE49-F238E27FC236}">
                    <a16:creationId xmlns:a16="http://schemas.microsoft.com/office/drawing/2014/main" id="{933E823E-A41D-4F17-9AE3-182DB675F1D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0" name="Immagine 29">
                <a:extLst>
                  <a:ext uri="{FF2B5EF4-FFF2-40B4-BE49-F238E27FC236}">
                    <a16:creationId xmlns:a16="http://schemas.microsoft.com/office/drawing/2014/main" id="{7F0B2F08-631D-4339-9442-9D37D625BB2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1" name="Immagine 30">
                <a:extLst>
                  <a:ext uri="{FF2B5EF4-FFF2-40B4-BE49-F238E27FC236}">
                    <a16:creationId xmlns:a16="http://schemas.microsoft.com/office/drawing/2014/main" id="{9BF4512B-4D7F-4542-985F-33BCD41607D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2" name="Immagine 31">
                <a:extLst>
                  <a:ext uri="{FF2B5EF4-FFF2-40B4-BE49-F238E27FC236}">
                    <a16:creationId xmlns:a16="http://schemas.microsoft.com/office/drawing/2014/main" id="{203C156E-8EE8-4D68-B964-6E16E474A28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3" name="Immagine 32">
                <a:extLst>
                  <a:ext uri="{FF2B5EF4-FFF2-40B4-BE49-F238E27FC236}">
                    <a16:creationId xmlns:a16="http://schemas.microsoft.com/office/drawing/2014/main" id="{6D897D38-E17E-430A-9718-77D582BEBDA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4" name="Rettangolo 33">
                <a:extLst>
                  <a:ext uri="{FF2B5EF4-FFF2-40B4-BE49-F238E27FC236}">
                    <a16:creationId xmlns:a16="http://schemas.microsoft.com/office/drawing/2014/main" id="{03B499C1-69B4-4851-A776-5D182C6D7B2B}"/>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5" name="CasellaDiTesto 34">
                <a:extLst>
                  <a:ext uri="{FF2B5EF4-FFF2-40B4-BE49-F238E27FC236}">
                    <a16:creationId xmlns:a16="http://schemas.microsoft.com/office/drawing/2014/main" id="{09375988-EE4C-4C1E-8777-49C592DEE09A}"/>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3" name="Rettangolo 22">
              <a:extLst>
                <a:ext uri="{FF2B5EF4-FFF2-40B4-BE49-F238E27FC236}">
                  <a16:creationId xmlns:a16="http://schemas.microsoft.com/office/drawing/2014/main" id="{0E94045B-6322-4B4F-B8B3-C485EC2506C0}"/>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0" name="Immagine 19">
            <a:extLst>
              <a:ext uri="{FF2B5EF4-FFF2-40B4-BE49-F238E27FC236}">
                <a16:creationId xmlns:a16="http://schemas.microsoft.com/office/drawing/2014/main" id="{D3557B4D-0555-4103-BFB3-61B82362957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a:xfrm>
            <a:off x="831851" y="1709740"/>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C8476FD-F20E-42BD-8E1C-102A6822DE68}"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1098888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C3316917-19E4-4113-A10F-3F42FD927B44}"/>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CBBFDDFA-6067-424E-A28A-75A483295F61}"/>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A9515932-E000-48C5-A1C2-A4ADEE7334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F94543BC-BE67-407F-AFE7-95A7E1E937F3}"/>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A3B30E02-6B0B-4B27-BC0F-74EC55060141}"/>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1B0ADF3E-DF78-4297-97E2-B87AB05F8452}"/>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864926F6-70C1-40E4-9A7B-059858778A6C}"/>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794488C1-01FF-4BE7-B88D-1E27CFE4C9F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5D078285-3EA7-4B08-A747-77B2E508C11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AB65C26B-B1DE-423B-A550-9AEA4F1B74C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A2E41646-6577-4D87-A145-F392DC633B3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0DCBD0BD-059E-43C2-95E7-8F7F11083631}"/>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A2D1A244-789B-4494-872B-F751BAFF6A24}"/>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B74B4ED4-A4C8-468A-874C-AC2FE64784D9}"/>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F0B606B2-F86D-4C2D-A05C-5221628CC68B}"/>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1" name="Immagine 20">
            <a:extLst>
              <a:ext uri="{FF2B5EF4-FFF2-40B4-BE49-F238E27FC236}">
                <a16:creationId xmlns:a16="http://schemas.microsoft.com/office/drawing/2014/main" id="{1ED4DC4B-5F91-43C8-86A4-C14122DBEA1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C8476FD-F20E-42BD-8E1C-102A6822DE68}" type="datetimeFigureOut">
              <a:rPr lang="it-IT" smtClean="0"/>
              <a:t>24/02/2026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2952671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24" name="Gruppo 23">
            <a:extLst>
              <a:ext uri="{FF2B5EF4-FFF2-40B4-BE49-F238E27FC236}">
                <a16:creationId xmlns:a16="http://schemas.microsoft.com/office/drawing/2014/main" id="{4A2B5424-5394-4483-847F-C50D5D84B186}"/>
              </a:ext>
            </a:extLst>
          </p:cNvPr>
          <p:cNvGrpSpPr/>
          <p:nvPr userDrawn="1"/>
        </p:nvGrpSpPr>
        <p:grpSpPr>
          <a:xfrm>
            <a:off x="-14400" y="5381477"/>
            <a:ext cx="12213600" cy="1488250"/>
            <a:chOff x="-10800" y="5381477"/>
            <a:chExt cx="9160200" cy="1488250"/>
          </a:xfrm>
        </p:grpSpPr>
        <p:grpSp>
          <p:nvGrpSpPr>
            <p:cNvPr id="25" name="Gruppo 24">
              <a:extLst>
                <a:ext uri="{FF2B5EF4-FFF2-40B4-BE49-F238E27FC236}">
                  <a16:creationId xmlns:a16="http://schemas.microsoft.com/office/drawing/2014/main" id="{73728F71-2B65-4951-A9D9-A1A8E8577BD4}"/>
                </a:ext>
              </a:extLst>
            </p:cNvPr>
            <p:cNvGrpSpPr/>
            <p:nvPr userDrawn="1"/>
          </p:nvGrpSpPr>
          <p:grpSpPr>
            <a:xfrm>
              <a:off x="-10800" y="5381477"/>
              <a:ext cx="9160200" cy="1488250"/>
              <a:chOff x="-10800" y="5381477"/>
              <a:chExt cx="9160200" cy="1488250"/>
            </a:xfrm>
          </p:grpSpPr>
          <p:pic>
            <p:nvPicPr>
              <p:cNvPr id="27" name="Immagine 12">
                <a:extLst>
                  <a:ext uri="{FF2B5EF4-FFF2-40B4-BE49-F238E27FC236}">
                    <a16:creationId xmlns:a16="http://schemas.microsoft.com/office/drawing/2014/main" id="{28FC60BE-078B-4DD5-B89C-CB5E512139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8" name="Rettangolo 27">
                <a:extLst>
                  <a:ext uri="{FF2B5EF4-FFF2-40B4-BE49-F238E27FC236}">
                    <a16:creationId xmlns:a16="http://schemas.microsoft.com/office/drawing/2014/main" id="{555AA2C3-9EBA-4B7E-B394-42639BDAE600}"/>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9" name="Connettore 1 9">
                <a:extLst>
                  <a:ext uri="{FF2B5EF4-FFF2-40B4-BE49-F238E27FC236}">
                    <a16:creationId xmlns:a16="http://schemas.microsoft.com/office/drawing/2014/main" id="{22599651-35A8-4F4B-8D6A-DF81FAED72E4}"/>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30" name="Rectangle 1">
                <a:extLst>
                  <a:ext uri="{FF2B5EF4-FFF2-40B4-BE49-F238E27FC236}">
                    <a16:creationId xmlns:a16="http://schemas.microsoft.com/office/drawing/2014/main" id="{CC97A89F-ADEC-4A3F-A376-4C5A21D1F64D}"/>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31" name="Immagine 30">
                <a:extLst>
                  <a:ext uri="{FF2B5EF4-FFF2-40B4-BE49-F238E27FC236}">
                    <a16:creationId xmlns:a16="http://schemas.microsoft.com/office/drawing/2014/main" id="{8A4902B9-FD01-406A-AAF6-A4030569AA8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2" name="Immagine 31">
                <a:extLst>
                  <a:ext uri="{FF2B5EF4-FFF2-40B4-BE49-F238E27FC236}">
                    <a16:creationId xmlns:a16="http://schemas.microsoft.com/office/drawing/2014/main" id="{892E1EF1-125D-49D8-A001-22B3883B93A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3" name="Immagine 32">
                <a:extLst>
                  <a:ext uri="{FF2B5EF4-FFF2-40B4-BE49-F238E27FC236}">
                    <a16:creationId xmlns:a16="http://schemas.microsoft.com/office/drawing/2014/main" id="{BED6B360-8750-4462-A959-FEA5879B8B7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4" name="Immagine 33">
                <a:extLst>
                  <a:ext uri="{FF2B5EF4-FFF2-40B4-BE49-F238E27FC236}">
                    <a16:creationId xmlns:a16="http://schemas.microsoft.com/office/drawing/2014/main" id="{ECDE391A-2698-43BE-B5AA-93CCEEA7C9E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5" name="Immagine 34">
                <a:extLst>
                  <a:ext uri="{FF2B5EF4-FFF2-40B4-BE49-F238E27FC236}">
                    <a16:creationId xmlns:a16="http://schemas.microsoft.com/office/drawing/2014/main" id="{9F707D8C-918A-45F9-AD16-A74E07FCA48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6" name="Immagine 35">
                <a:extLst>
                  <a:ext uri="{FF2B5EF4-FFF2-40B4-BE49-F238E27FC236}">
                    <a16:creationId xmlns:a16="http://schemas.microsoft.com/office/drawing/2014/main" id="{B235865D-2434-4578-9E47-8E451FF81286}"/>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7" name="Rettangolo 36">
                <a:extLst>
                  <a:ext uri="{FF2B5EF4-FFF2-40B4-BE49-F238E27FC236}">
                    <a16:creationId xmlns:a16="http://schemas.microsoft.com/office/drawing/2014/main" id="{C52EA2EE-E65B-4884-8923-4DAE52CDF1C7}"/>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8" name="CasellaDiTesto 37">
                <a:extLst>
                  <a:ext uri="{FF2B5EF4-FFF2-40B4-BE49-F238E27FC236}">
                    <a16:creationId xmlns:a16="http://schemas.microsoft.com/office/drawing/2014/main" id="{561436B9-3ED3-4FB6-B3DB-476643AD34B6}"/>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6" name="Rettangolo 25">
              <a:extLst>
                <a:ext uri="{FF2B5EF4-FFF2-40B4-BE49-F238E27FC236}">
                  <a16:creationId xmlns:a16="http://schemas.microsoft.com/office/drawing/2014/main" id="{0D0C2084-951B-419D-A1B4-0FF90DEE0196}"/>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3" name="Immagine 22">
            <a:extLst>
              <a:ext uri="{FF2B5EF4-FFF2-40B4-BE49-F238E27FC236}">
                <a16:creationId xmlns:a16="http://schemas.microsoft.com/office/drawing/2014/main" id="{4D78B7EA-3283-4B0D-AF38-E2F3A608442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a:xfrm>
            <a:off x="839788" y="365127"/>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9"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1"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C8476FD-F20E-42BD-8E1C-102A6822DE68}" type="datetimeFigureOut">
              <a:rPr lang="it-IT" smtClean="0"/>
              <a:t>24/02/2026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762109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20" name="Gruppo 19">
            <a:extLst>
              <a:ext uri="{FF2B5EF4-FFF2-40B4-BE49-F238E27FC236}">
                <a16:creationId xmlns:a16="http://schemas.microsoft.com/office/drawing/2014/main" id="{EF36A6FA-8444-45D6-B8D9-7648D3A1A18D}"/>
              </a:ext>
            </a:extLst>
          </p:cNvPr>
          <p:cNvGrpSpPr/>
          <p:nvPr userDrawn="1"/>
        </p:nvGrpSpPr>
        <p:grpSpPr>
          <a:xfrm>
            <a:off x="-14400" y="5381477"/>
            <a:ext cx="12213600" cy="1488250"/>
            <a:chOff x="-10800" y="5381477"/>
            <a:chExt cx="9160200" cy="1488250"/>
          </a:xfrm>
        </p:grpSpPr>
        <p:grpSp>
          <p:nvGrpSpPr>
            <p:cNvPr id="21" name="Gruppo 20">
              <a:extLst>
                <a:ext uri="{FF2B5EF4-FFF2-40B4-BE49-F238E27FC236}">
                  <a16:creationId xmlns:a16="http://schemas.microsoft.com/office/drawing/2014/main" id="{F83B1D3A-9D62-421D-BD64-C12D30770806}"/>
                </a:ext>
              </a:extLst>
            </p:cNvPr>
            <p:cNvGrpSpPr/>
            <p:nvPr userDrawn="1"/>
          </p:nvGrpSpPr>
          <p:grpSpPr>
            <a:xfrm>
              <a:off x="-10800" y="5381477"/>
              <a:ext cx="9160200" cy="1488250"/>
              <a:chOff x="-10800" y="5381477"/>
              <a:chExt cx="9160200" cy="1488250"/>
            </a:xfrm>
          </p:grpSpPr>
          <p:pic>
            <p:nvPicPr>
              <p:cNvPr id="23" name="Immagine 12">
                <a:extLst>
                  <a:ext uri="{FF2B5EF4-FFF2-40B4-BE49-F238E27FC236}">
                    <a16:creationId xmlns:a16="http://schemas.microsoft.com/office/drawing/2014/main" id="{16312020-DD70-49C4-85D8-D213CF96F5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4" name="Rettangolo 23">
                <a:extLst>
                  <a:ext uri="{FF2B5EF4-FFF2-40B4-BE49-F238E27FC236}">
                    <a16:creationId xmlns:a16="http://schemas.microsoft.com/office/drawing/2014/main" id="{7EB0E305-C7E5-45A7-8065-1F5D801FB48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5" name="Connettore 1 9">
                <a:extLst>
                  <a:ext uri="{FF2B5EF4-FFF2-40B4-BE49-F238E27FC236}">
                    <a16:creationId xmlns:a16="http://schemas.microsoft.com/office/drawing/2014/main" id="{8D591663-BC88-4AE9-BB1B-98C533110CE8}"/>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6" name="Rectangle 1">
                <a:extLst>
                  <a:ext uri="{FF2B5EF4-FFF2-40B4-BE49-F238E27FC236}">
                    <a16:creationId xmlns:a16="http://schemas.microsoft.com/office/drawing/2014/main" id="{C53A31E3-4F11-4F31-86D0-A755AD02809A}"/>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7" name="Immagine 26">
                <a:extLst>
                  <a:ext uri="{FF2B5EF4-FFF2-40B4-BE49-F238E27FC236}">
                    <a16:creationId xmlns:a16="http://schemas.microsoft.com/office/drawing/2014/main" id="{B6514C78-19CB-4FFB-A78D-E78E1D11FCA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8" name="Immagine 27">
                <a:extLst>
                  <a:ext uri="{FF2B5EF4-FFF2-40B4-BE49-F238E27FC236}">
                    <a16:creationId xmlns:a16="http://schemas.microsoft.com/office/drawing/2014/main" id="{EBD0E44E-E3DF-4070-AB93-EE07D24979E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9" name="Immagine 28">
                <a:extLst>
                  <a:ext uri="{FF2B5EF4-FFF2-40B4-BE49-F238E27FC236}">
                    <a16:creationId xmlns:a16="http://schemas.microsoft.com/office/drawing/2014/main" id="{B69E5C9B-442C-476B-8865-789329441C0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0" name="Immagine 29">
                <a:extLst>
                  <a:ext uri="{FF2B5EF4-FFF2-40B4-BE49-F238E27FC236}">
                    <a16:creationId xmlns:a16="http://schemas.microsoft.com/office/drawing/2014/main" id="{EE0BF5B4-4932-4D73-AB0D-A11A00A2A25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1" name="Immagine 30">
                <a:extLst>
                  <a:ext uri="{FF2B5EF4-FFF2-40B4-BE49-F238E27FC236}">
                    <a16:creationId xmlns:a16="http://schemas.microsoft.com/office/drawing/2014/main" id="{BD643075-289F-4B45-AC90-557DB807141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2" name="Immagine 31">
                <a:extLst>
                  <a:ext uri="{FF2B5EF4-FFF2-40B4-BE49-F238E27FC236}">
                    <a16:creationId xmlns:a16="http://schemas.microsoft.com/office/drawing/2014/main" id="{7680CD4B-02B5-454A-8F3E-B752FE13FF0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3" name="Rettangolo 32">
                <a:extLst>
                  <a:ext uri="{FF2B5EF4-FFF2-40B4-BE49-F238E27FC236}">
                    <a16:creationId xmlns:a16="http://schemas.microsoft.com/office/drawing/2014/main" id="{F057FEC6-6E7D-4023-BAD4-85CDB593683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4" name="CasellaDiTesto 33">
                <a:extLst>
                  <a:ext uri="{FF2B5EF4-FFF2-40B4-BE49-F238E27FC236}">
                    <a16:creationId xmlns:a16="http://schemas.microsoft.com/office/drawing/2014/main" id="{57272EF7-CF11-45E6-B287-E5F32EA83372}"/>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2" name="Rettangolo 21">
              <a:extLst>
                <a:ext uri="{FF2B5EF4-FFF2-40B4-BE49-F238E27FC236}">
                  <a16:creationId xmlns:a16="http://schemas.microsoft.com/office/drawing/2014/main" id="{1408F693-19AA-4985-BAE6-404E234FF66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19" name="Immagine 18">
            <a:extLst>
              <a:ext uri="{FF2B5EF4-FFF2-40B4-BE49-F238E27FC236}">
                <a16:creationId xmlns:a16="http://schemas.microsoft.com/office/drawing/2014/main" id="{86752C27-31BE-4EC6-98AE-532B7923247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C8476FD-F20E-42BD-8E1C-102A6822DE68}" type="datetimeFigureOut">
              <a:rPr lang="it-IT" smtClean="0"/>
              <a:t>24/02/2026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2577515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grpSp>
        <p:nvGrpSpPr>
          <p:cNvPr id="19" name="Gruppo 18">
            <a:extLst>
              <a:ext uri="{FF2B5EF4-FFF2-40B4-BE49-F238E27FC236}">
                <a16:creationId xmlns:a16="http://schemas.microsoft.com/office/drawing/2014/main" id="{9EEDD5C8-4E44-435B-9988-F82000EF33FC}"/>
              </a:ext>
            </a:extLst>
          </p:cNvPr>
          <p:cNvGrpSpPr/>
          <p:nvPr userDrawn="1"/>
        </p:nvGrpSpPr>
        <p:grpSpPr>
          <a:xfrm>
            <a:off x="-14400" y="5381477"/>
            <a:ext cx="12213600" cy="1488250"/>
            <a:chOff x="-10800" y="5381477"/>
            <a:chExt cx="9160200" cy="1488250"/>
          </a:xfrm>
        </p:grpSpPr>
        <p:grpSp>
          <p:nvGrpSpPr>
            <p:cNvPr id="20" name="Gruppo 19">
              <a:extLst>
                <a:ext uri="{FF2B5EF4-FFF2-40B4-BE49-F238E27FC236}">
                  <a16:creationId xmlns:a16="http://schemas.microsoft.com/office/drawing/2014/main" id="{DC4583DB-9E06-4E45-BCB3-4FDE62BC64E5}"/>
                </a:ext>
              </a:extLst>
            </p:cNvPr>
            <p:cNvGrpSpPr/>
            <p:nvPr userDrawn="1"/>
          </p:nvGrpSpPr>
          <p:grpSpPr>
            <a:xfrm>
              <a:off x="-10800" y="5381477"/>
              <a:ext cx="9160200" cy="1488250"/>
              <a:chOff x="-10800" y="5381477"/>
              <a:chExt cx="9160200" cy="1488250"/>
            </a:xfrm>
          </p:grpSpPr>
          <p:pic>
            <p:nvPicPr>
              <p:cNvPr id="22" name="Immagine 12">
                <a:extLst>
                  <a:ext uri="{FF2B5EF4-FFF2-40B4-BE49-F238E27FC236}">
                    <a16:creationId xmlns:a16="http://schemas.microsoft.com/office/drawing/2014/main" id="{4F2D08E5-16CF-46F5-AA0C-C71BE6A61E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3" name="Rettangolo 22">
                <a:extLst>
                  <a:ext uri="{FF2B5EF4-FFF2-40B4-BE49-F238E27FC236}">
                    <a16:creationId xmlns:a16="http://schemas.microsoft.com/office/drawing/2014/main" id="{084913C9-3660-41A2-B57A-F9366A13350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4" name="Connettore 1 9">
                <a:extLst>
                  <a:ext uri="{FF2B5EF4-FFF2-40B4-BE49-F238E27FC236}">
                    <a16:creationId xmlns:a16="http://schemas.microsoft.com/office/drawing/2014/main" id="{6B0DFC83-4644-4FC8-BCFC-28052952CB6A}"/>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5" name="Rectangle 1">
                <a:extLst>
                  <a:ext uri="{FF2B5EF4-FFF2-40B4-BE49-F238E27FC236}">
                    <a16:creationId xmlns:a16="http://schemas.microsoft.com/office/drawing/2014/main" id="{BF1462A0-11AB-4506-BE9D-D3787C2DA65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6" name="Immagine 25">
                <a:extLst>
                  <a:ext uri="{FF2B5EF4-FFF2-40B4-BE49-F238E27FC236}">
                    <a16:creationId xmlns:a16="http://schemas.microsoft.com/office/drawing/2014/main" id="{56975682-347A-4DFC-86FE-8BAD357ABD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7" name="Immagine 26">
                <a:extLst>
                  <a:ext uri="{FF2B5EF4-FFF2-40B4-BE49-F238E27FC236}">
                    <a16:creationId xmlns:a16="http://schemas.microsoft.com/office/drawing/2014/main" id="{B4FC9455-267B-4882-B665-11C95B7164E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8" name="Immagine 27">
                <a:extLst>
                  <a:ext uri="{FF2B5EF4-FFF2-40B4-BE49-F238E27FC236}">
                    <a16:creationId xmlns:a16="http://schemas.microsoft.com/office/drawing/2014/main" id="{DDFF97DE-373C-498C-A864-4F52E5054F3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9" name="Immagine 28">
                <a:extLst>
                  <a:ext uri="{FF2B5EF4-FFF2-40B4-BE49-F238E27FC236}">
                    <a16:creationId xmlns:a16="http://schemas.microsoft.com/office/drawing/2014/main" id="{6011BC12-5252-4D03-AF14-58F7E18102B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0" name="Immagine 29">
                <a:extLst>
                  <a:ext uri="{FF2B5EF4-FFF2-40B4-BE49-F238E27FC236}">
                    <a16:creationId xmlns:a16="http://schemas.microsoft.com/office/drawing/2014/main" id="{DD2DE15C-BFCF-484E-9534-03923892C2F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1" name="Immagine 30">
                <a:extLst>
                  <a:ext uri="{FF2B5EF4-FFF2-40B4-BE49-F238E27FC236}">
                    <a16:creationId xmlns:a16="http://schemas.microsoft.com/office/drawing/2014/main" id="{3E761E73-9AB6-42FA-AD9D-DAB3D3E216B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2" name="Rettangolo 31">
                <a:extLst>
                  <a:ext uri="{FF2B5EF4-FFF2-40B4-BE49-F238E27FC236}">
                    <a16:creationId xmlns:a16="http://schemas.microsoft.com/office/drawing/2014/main" id="{D127CDA4-F258-49AA-89E2-9D355A5D728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3" name="CasellaDiTesto 32">
                <a:extLst>
                  <a:ext uri="{FF2B5EF4-FFF2-40B4-BE49-F238E27FC236}">
                    <a16:creationId xmlns:a16="http://schemas.microsoft.com/office/drawing/2014/main" id="{554257D2-B07A-4DC6-8853-3CD98F0BBC33}"/>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1" name="Rettangolo 20">
              <a:extLst>
                <a:ext uri="{FF2B5EF4-FFF2-40B4-BE49-F238E27FC236}">
                  <a16:creationId xmlns:a16="http://schemas.microsoft.com/office/drawing/2014/main" id="{81FD5DCF-CE49-4098-8368-B9A80804E65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Date Placeholder 1"/>
          <p:cNvSpPr>
            <a:spLocks noGrp="1"/>
          </p:cNvSpPr>
          <p:nvPr>
            <p:ph type="dt" sz="half" idx="10"/>
          </p:nvPr>
        </p:nvSpPr>
        <p:spPr/>
        <p:txBody>
          <a:bodyPr/>
          <a:lstStyle/>
          <a:p>
            <a:fld id="{3C8476FD-F20E-42BD-8E1C-102A6822DE68}" type="datetimeFigureOut">
              <a:rPr lang="it-IT" smtClean="0"/>
              <a:t>24/02/2026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A305524-7EB4-4B6F-8A09-582E106B43AF}" type="slidenum">
              <a:rPr lang="it-IT" smtClean="0"/>
              <a:t>‹N›</a:t>
            </a:fld>
            <a:endParaRPr lang="it-IT"/>
          </a:p>
        </p:txBody>
      </p:sp>
      <p:pic>
        <p:nvPicPr>
          <p:cNvPr id="18" name="Immagine 17">
            <a:extLst>
              <a:ext uri="{FF2B5EF4-FFF2-40B4-BE49-F238E27FC236}">
                <a16:creationId xmlns:a16="http://schemas.microsoft.com/office/drawing/2014/main" id="{B3ABAEED-8537-4196-AB01-8E58F729C48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19540638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HANK YOU PAGE">
    <p:spTree>
      <p:nvGrpSpPr>
        <p:cNvPr id="1" name=""/>
        <p:cNvGrpSpPr/>
        <p:nvPr/>
      </p:nvGrpSpPr>
      <p:grpSpPr>
        <a:xfrm>
          <a:off x="0" y="0"/>
          <a:ext cx="0" cy="0"/>
          <a:chOff x="0" y="0"/>
          <a:chExt cx="0" cy="0"/>
        </a:xfrm>
      </p:grpSpPr>
      <p:grpSp>
        <p:nvGrpSpPr>
          <p:cNvPr id="19" name="Gruppo 18">
            <a:extLst>
              <a:ext uri="{FF2B5EF4-FFF2-40B4-BE49-F238E27FC236}">
                <a16:creationId xmlns:a16="http://schemas.microsoft.com/office/drawing/2014/main" id="{9EEDD5C8-4E44-435B-9988-F82000EF33FC}"/>
              </a:ext>
            </a:extLst>
          </p:cNvPr>
          <p:cNvGrpSpPr/>
          <p:nvPr userDrawn="1"/>
        </p:nvGrpSpPr>
        <p:grpSpPr>
          <a:xfrm>
            <a:off x="-14400" y="5381477"/>
            <a:ext cx="12213600" cy="1488250"/>
            <a:chOff x="-10800" y="5381477"/>
            <a:chExt cx="9160200" cy="1488250"/>
          </a:xfrm>
        </p:grpSpPr>
        <p:grpSp>
          <p:nvGrpSpPr>
            <p:cNvPr id="20" name="Gruppo 19">
              <a:extLst>
                <a:ext uri="{FF2B5EF4-FFF2-40B4-BE49-F238E27FC236}">
                  <a16:creationId xmlns:a16="http://schemas.microsoft.com/office/drawing/2014/main" id="{DC4583DB-9E06-4E45-BCB3-4FDE62BC64E5}"/>
                </a:ext>
              </a:extLst>
            </p:cNvPr>
            <p:cNvGrpSpPr/>
            <p:nvPr userDrawn="1"/>
          </p:nvGrpSpPr>
          <p:grpSpPr>
            <a:xfrm>
              <a:off x="-10800" y="5381477"/>
              <a:ext cx="9160200" cy="1488250"/>
              <a:chOff x="-10800" y="5381477"/>
              <a:chExt cx="9160200" cy="1488250"/>
            </a:xfrm>
          </p:grpSpPr>
          <p:pic>
            <p:nvPicPr>
              <p:cNvPr id="22" name="Immagine 12">
                <a:extLst>
                  <a:ext uri="{FF2B5EF4-FFF2-40B4-BE49-F238E27FC236}">
                    <a16:creationId xmlns:a16="http://schemas.microsoft.com/office/drawing/2014/main" id="{4F2D08E5-16CF-46F5-AA0C-C71BE6A61E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3" name="Rettangolo 22">
                <a:extLst>
                  <a:ext uri="{FF2B5EF4-FFF2-40B4-BE49-F238E27FC236}">
                    <a16:creationId xmlns:a16="http://schemas.microsoft.com/office/drawing/2014/main" id="{084913C9-3660-41A2-B57A-F9366A133504}"/>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4" name="Connettore 1 9">
                <a:extLst>
                  <a:ext uri="{FF2B5EF4-FFF2-40B4-BE49-F238E27FC236}">
                    <a16:creationId xmlns:a16="http://schemas.microsoft.com/office/drawing/2014/main" id="{6B0DFC83-4644-4FC8-BCFC-28052952CB6A}"/>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5" name="Rectangle 1">
                <a:extLst>
                  <a:ext uri="{FF2B5EF4-FFF2-40B4-BE49-F238E27FC236}">
                    <a16:creationId xmlns:a16="http://schemas.microsoft.com/office/drawing/2014/main" id="{BF1462A0-11AB-4506-BE9D-D3787C2DA65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6" name="Immagine 25">
                <a:extLst>
                  <a:ext uri="{FF2B5EF4-FFF2-40B4-BE49-F238E27FC236}">
                    <a16:creationId xmlns:a16="http://schemas.microsoft.com/office/drawing/2014/main" id="{56975682-347A-4DFC-86FE-8BAD357ABD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7" name="Immagine 26">
                <a:extLst>
                  <a:ext uri="{FF2B5EF4-FFF2-40B4-BE49-F238E27FC236}">
                    <a16:creationId xmlns:a16="http://schemas.microsoft.com/office/drawing/2014/main" id="{B4FC9455-267B-4882-B665-11C95B7164E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28" name="Immagine 27">
                <a:extLst>
                  <a:ext uri="{FF2B5EF4-FFF2-40B4-BE49-F238E27FC236}">
                    <a16:creationId xmlns:a16="http://schemas.microsoft.com/office/drawing/2014/main" id="{DDFF97DE-373C-498C-A864-4F52E5054F3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29" name="Immagine 28">
                <a:extLst>
                  <a:ext uri="{FF2B5EF4-FFF2-40B4-BE49-F238E27FC236}">
                    <a16:creationId xmlns:a16="http://schemas.microsoft.com/office/drawing/2014/main" id="{6011BC12-5252-4D03-AF14-58F7E18102B7}"/>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0" name="Immagine 29">
                <a:extLst>
                  <a:ext uri="{FF2B5EF4-FFF2-40B4-BE49-F238E27FC236}">
                    <a16:creationId xmlns:a16="http://schemas.microsoft.com/office/drawing/2014/main" id="{DD2DE15C-BFCF-484E-9534-03923892C2F3}"/>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1" name="Immagine 30">
                <a:extLst>
                  <a:ext uri="{FF2B5EF4-FFF2-40B4-BE49-F238E27FC236}">
                    <a16:creationId xmlns:a16="http://schemas.microsoft.com/office/drawing/2014/main" id="{3E761E73-9AB6-42FA-AD9D-DAB3D3E216B4}"/>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2" name="Rettangolo 31">
                <a:extLst>
                  <a:ext uri="{FF2B5EF4-FFF2-40B4-BE49-F238E27FC236}">
                    <a16:creationId xmlns:a16="http://schemas.microsoft.com/office/drawing/2014/main" id="{D127CDA4-F258-49AA-89E2-9D355A5D728C}"/>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3" name="CasellaDiTesto 32">
                <a:extLst>
                  <a:ext uri="{FF2B5EF4-FFF2-40B4-BE49-F238E27FC236}">
                    <a16:creationId xmlns:a16="http://schemas.microsoft.com/office/drawing/2014/main" id="{554257D2-B07A-4DC6-8853-3CD98F0BBC33}"/>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1" name="Rettangolo 20">
              <a:extLst>
                <a:ext uri="{FF2B5EF4-FFF2-40B4-BE49-F238E27FC236}">
                  <a16:creationId xmlns:a16="http://schemas.microsoft.com/office/drawing/2014/main" id="{81FD5DCF-CE49-4098-8368-B9A80804E65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18" name="Immagine 17">
            <a:extLst>
              <a:ext uri="{FF2B5EF4-FFF2-40B4-BE49-F238E27FC236}">
                <a16:creationId xmlns:a16="http://schemas.microsoft.com/office/drawing/2014/main" id="{B3ABAEED-8537-4196-AB01-8E58F729C48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grpSp>
        <p:nvGrpSpPr>
          <p:cNvPr id="51" name="Gruppo 50">
            <a:extLst>
              <a:ext uri="{FF2B5EF4-FFF2-40B4-BE49-F238E27FC236}">
                <a16:creationId xmlns:a16="http://schemas.microsoft.com/office/drawing/2014/main" id="{5EBCFDD4-2E48-4476-8269-4C824EC86BBE}"/>
              </a:ext>
            </a:extLst>
          </p:cNvPr>
          <p:cNvGrpSpPr/>
          <p:nvPr userDrawn="1"/>
        </p:nvGrpSpPr>
        <p:grpSpPr>
          <a:xfrm>
            <a:off x="1933665" y="1758167"/>
            <a:ext cx="8591724" cy="3629328"/>
            <a:chOff x="1198578" y="1900779"/>
            <a:chExt cx="6443793" cy="3629328"/>
          </a:xfrm>
        </p:grpSpPr>
        <p:sp>
          <p:nvSpPr>
            <p:cNvPr id="52" name="CasellaDiTesto 51">
              <a:extLst>
                <a:ext uri="{FF2B5EF4-FFF2-40B4-BE49-F238E27FC236}">
                  <a16:creationId xmlns:a16="http://schemas.microsoft.com/office/drawing/2014/main" id="{7602BF84-20E1-4E3F-B78B-61D62F344B63}"/>
                </a:ext>
              </a:extLst>
            </p:cNvPr>
            <p:cNvSpPr txBox="1"/>
            <p:nvPr/>
          </p:nvSpPr>
          <p:spPr>
            <a:xfrm>
              <a:off x="1198578" y="3714225"/>
              <a:ext cx="6443793" cy="1815882"/>
            </a:xfrm>
            <a:prstGeom prst="rect">
              <a:avLst/>
            </a:prstGeom>
            <a:noFill/>
          </p:spPr>
          <p:txBody>
            <a:bodyPr wrap="square">
              <a:spAutoFit/>
            </a:bodyPr>
            <a:lstStyle/>
            <a:p>
              <a:r>
                <a:rPr lang="en-US" sz="1400" dirty="0"/>
                <a:t>Address:					</a:t>
              </a:r>
              <a:r>
                <a:rPr lang="en-US" sz="1400" dirty="0" err="1"/>
                <a:t>P.le</a:t>
              </a:r>
              <a:r>
                <a:rPr lang="en-US" sz="1400" dirty="0"/>
                <a:t> San Francesco, 2 – 43121 Parma (Italy)</a:t>
              </a:r>
            </a:p>
            <a:p>
              <a:r>
                <a:rPr lang="en-US" sz="1400" dirty="0"/>
                <a:t>Phone: 					+39.0521.904203</a:t>
              </a:r>
            </a:p>
            <a:p>
              <a:r>
                <a:rPr lang="en-US" sz="1400" dirty="0"/>
                <a:t>Email: 					</a:t>
              </a:r>
              <a:r>
                <a:rPr lang="en-US" sz="1400" dirty="0">
                  <a:hlinkClick r:id="rId6"/>
                </a:rPr>
                <a:t>relint@unipr.it</a:t>
              </a:r>
              <a:r>
                <a:rPr lang="en-US" sz="1400" dirty="0"/>
                <a:t> </a:t>
              </a:r>
            </a:p>
            <a:p>
              <a:r>
                <a:rPr lang="en-US" sz="1400" dirty="0"/>
                <a:t>Incoming Mobility for Study: 		</a:t>
              </a:r>
              <a:r>
                <a:rPr lang="en-US" sz="1400" dirty="0">
                  <a:hlinkClick r:id="rId7"/>
                </a:rPr>
                <a:t>incoming@unipr.it</a:t>
              </a:r>
              <a:r>
                <a:rPr lang="en-US" sz="1400" dirty="0"/>
                <a:t> </a:t>
              </a:r>
            </a:p>
            <a:p>
              <a:r>
                <a:rPr lang="en-US" sz="1400" dirty="0"/>
                <a:t>Outgoing Mobility for Study: 		</a:t>
              </a:r>
              <a:r>
                <a:rPr lang="en-US" sz="1400" dirty="0">
                  <a:hlinkClick r:id="rId8"/>
                </a:rPr>
                <a:t>erasmus@unipr.it</a:t>
              </a:r>
              <a:r>
                <a:rPr lang="en-US" sz="1400" dirty="0"/>
                <a:t> </a:t>
              </a:r>
            </a:p>
            <a:p>
              <a:r>
                <a:rPr lang="en-US" sz="1400" dirty="0"/>
                <a:t>						</a:t>
              </a:r>
              <a:r>
                <a:rPr lang="en-US" sz="1400" dirty="0">
                  <a:hlinkClick r:id="rId9"/>
                </a:rPr>
                <a:t>overworld@unipr.it</a:t>
              </a:r>
              <a:r>
                <a:rPr lang="en-US" sz="1400" dirty="0"/>
                <a:t> </a:t>
              </a:r>
            </a:p>
            <a:p>
              <a:r>
                <a:rPr lang="en-US" sz="1400" dirty="0"/>
                <a:t>Mobilities for Traineeship (IN/OUT):	</a:t>
              </a:r>
              <a:r>
                <a:rPr lang="en-US" sz="1400" dirty="0">
                  <a:hlinkClick r:id="rId10"/>
                </a:rPr>
                <a:t>internship@unipr.it</a:t>
              </a:r>
              <a:r>
                <a:rPr lang="en-US" sz="1400" dirty="0"/>
                <a:t>  </a:t>
              </a:r>
            </a:p>
            <a:p>
              <a:r>
                <a:rPr lang="en-US" sz="1400" dirty="0"/>
                <a:t>Website 					</a:t>
              </a:r>
              <a:r>
                <a:rPr lang="en-US" sz="1400" dirty="0">
                  <a:hlinkClick r:id="rId11"/>
                </a:rPr>
                <a:t>http://en.unipr.it</a:t>
              </a:r>
              <a:r>
                <a:rPr lang="en-US" sz="1400" dirty="0"/>
                <a:t> </a:t>
              </a:r>
            </a:p>
          </p:txBody>
        </p:sp>
        <p:sp>
          <p:nvSpPr>
            <p:cNvPr id="53" name="CasellaDiTesto 52">
              <a:extLst>
                <a:ext uri="{FF2B5EF4-FFF2-40B4-BE49-F238E27FC236}">
                  <a16:creationId xmlns:a16="http://schemas.microsoft.com/office/drawing/2014/main" id="{448C799B-F983-4F3A-B2E1-C78F48454D52}"/>
                </a:ext>
              </a:extLst>
            </p:cNvPr>
            <p:cNvSpPr txBox="1"/>
            <p:nvPr/>
          </p:nvSpPr>
          <p:spPr>
            <a:xfrm>
              <a:off x="1198578" y="2930139"/>
              <a:ext cx="6007138" cy="707886"/>
            </a:xfrm>
            <a:prstGeom prst="rect">
              <a:avLst/>
            </a:prstGeom>
            <a:noFill/>
          </p:spPr>
          <p:txBody>
            <a:bodyPr wrap="square">
              <a:spAutoFit/>
            </a:bodyPr>
            <a:lstStyle/>
            <a:p>
              <a:r>
                <a:rPr lang="en-US" sz="2000" b="1" dirty="0">
                  <a:solidFill>
                    <a:srgbClr val="0B6CB4"/>
                  </a:solidFill>
                </a:rPr>
                <a:t>INTERNATIONAL RELATIONS DIVISION </a:t>
              </a:r>
            </a:p>
            <a:p>
              <a:r>
                <a:rPr lang="en-US" sz="2000" dirty="0">
                  <a:solidFill>
                    <a:srgbClr val="0B6CB4"/>
                  </a:solidFill>
                </a:rPr>
                <a:t>ERASMUS AND INTERNATIONAL HOME</a:t>
              </a:r>
            </a:p>
          </p:txBody>
        </p:sp>
        <p:sp>
          <p:nvSpPr>
            <p:cNvPr id="54" name="CasellaDiTesto 53">
              <a:extLst>
                <a:ext uri="{FF2B5EF4-FFF2-40B4-BE49-F238E27FC236}">
                  <a16:creationId xmlns:a16="http://schemas.microsoft.com/office/drawing/2014/main" id="{44427952-95F9-4FD8-951B-655D4B29A05A}"/>
                </a:ext>
              </a:extLst>
            </p:cNvPr>
            <p:cNvSpPr txBox="1"/>
            <p:nvPr/>
          </p:nvSpPr>
          <p:spPr>
            <a:xfrm>
              <a:off x="1198578" y="1900779"/>
              <a:ext cx="3737465" cy="1015663"/>
            </a:xfrm>
            <a:prstGeom prst="rect">
              <a:avLst/>
            </a:prstGeom>
            <a:noFill/>
          </p:spPr>
          <p:txBody>
            <a:bodyPr wrap="none" rtlCol="0">
              <a:spAutoFit/>
            </a:bodyPr>
            <a:lstStyle/>
            <a:p>
              <a:r>
                <a:rPr lang="it-IT" sz="6000" dirty="0">
                  <a:solidFill>
                    <a:srgbClr val="0063AB"/>
                  </a:solidFill>
                </a:rPr>
                <a:t>THANK YOU! </a:t>
              </a:r>
              <a:r>
                <a:rPr lang="it-IT" sz="6000" dirty="0">
                  <a:solidFill>
                    <a:srgbClr val="0063AB"/>
                  </a:solidFill>
                  <a:sym typeface="Wingdings" panose="05000000000000000000" pitchFamily="2" charset="2"/>
                </a:rPr>
                <a:t></a:t>
              </a:r>
              <a:endParaRPr lang="it-IT" sz="6000" dirty="0">
                <a:solidFill>
                  <a:srgbClr val="0063AB"/>
                </a:solidFill>
              </a:endParaRPr>
            </a:p>
          </p:txBody>
        </p:sp>
      </p:grpSp>
    </p:spTree>
    <p:extLst>
      <p:ext uri="{BB962C8B-B14F-4D97-AF65-F5344CB8AC3E}">
        <p14:creationId xmlns:p14="http://schemas.microsoft.com/office/powerpoint/2010/main" val="2708816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3AC21C-02F5-62AB-3583-BE63EADC176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56D69CA-58F3-362F-C13D-66291149D28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10F123-71B2-F710-2F24-8D74E91CA95D}"/>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87EC3D72-EAE4-813C-58E5-F2C5197477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B07BBD-72E7-FD28-EC8A-104F1E57621F}"/>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1863835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36841B44-4A88-4B98-BFCD-E86E9862B33C}"/>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1447EC6E-2394-4E90-B019-F34E36CA98CD}"/>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5C188A17-E000-4D4D-BF1F-0E0993EEC4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505CF875-F4EE-4DEC-BA8E-8873E4860ED7}"/>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60797BDF-C552-4465-A2A9-C224A5F1CCBC}"/>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2E0011D3-09E3-44C8-9724-4E1999392501}"/>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FFC081ED-EDAA-448E-AD1B-BB44C78BE82F}"/>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42562B1D-575C-424D-8857-C829B6FB49C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BCBA1269-5121-4DC8-9D17-2F986F21AE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CBEE7216-034D-47E6-B555-DBC5472379B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B809BD7B-29F7-45BB-956D-C6EC255C7681}"/>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BC98FB2D-244C-4CD3-AC6C-DFC42DAF10E7}"/>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0278C832-A1AA-4C31-90EF-EC275691B841}"/>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CCBE72DD-1A86-44C2-B9A4-0602CB9D3F48}"/>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96EDAC71-0F66-4264-9159-E15BCB32A343}"/>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8476FD-F20E-42BD-8E1C-102A6822DE68}" type="datetimeFigureOut">
              <a:rPr lang="it-IT" smtClean="0"/>
              <a:t>24/02/2026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pic>
        <p:nvPicPr>
          <p:cNvPr id="21" name="Immagine 20">
            <a:extLst>
              <a:ext uri="{FF2B5EF4-FFF2-40B4-BE49-F238E27FC236}">
                <a16:creationId xmlns:a16="http://schemas.microsoft.com/office/drawing/2014/main" id="{38E880E7-9666-4CAD-B0B8-475E044EC8D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3016273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22" name="Gruppo 21">
            <a:extLst>
              <a:ext uri="{FF2B5EF4-FFF2-40B4-BE49-F238E27FC236}">
                <a16:creationId xmlns:a16="http://schemas.microsoft.com/office/drawing/2014/main" id="{D358FAD9-BB2A-47CF-B8CE-FE2ABFFC5F0E}"/>
              </a:ext>
            </a:extLst>
          </p:cNvPr>
          <p:cNvGrpSpPr/>
          <p:nvPr userDrawn="1"/>
        </p:nvGrpSpPr>
        <p:grpSpPr>
          <a:xfrm>
            <a:off x="-14400" y="5381477"/>
            <a:ext cx="12213600" cy="1488250"/>
            <a:chOff x="-10800" y="5381477"/>
            <a:chExt cx="9160200" cy="1488250"/>
          </a:xfrm>
        </p:grpSpPr>
        <p:grpSp>
          <p:nvGrpSpPr>
            <p:cNvPr id="23" name="Gruppo 22">
              <a:extLst>
                <a:ext uri="{FF2B5EF4-FFF2-40B4-BE49-F238E27FC236}">
                  <a16:creationId xmlns:a16="http://schemas.microsoft.com/office/drawing/2014/main" id="{0CDE22AE-AF9F-4A45-8BF1-DF668F466A2D}"/>
                </a:ext>
              </a:extLst>
            </p:cNvPr>
            <p:cNvGrpSpPr/>
            <p:nvPr userDrawn="1"/>
          </p:nvGrpSpPr>
          <p:grpSpPr>
            <a:xfrm>
              <a:off x="-10800" y="5381477"/>
              <a:ext cx="9160200" cy="1488250"/>
              <a:chOff x="-10800" y="5381477"/>
              <a:chExt cx="9160200" cy="1488250"/>
            </a:xfrm>
          </p:grpSpPr>
          <p:pic>
            <p:nvPicPr>
              <p:cNvPr id="25" name="Immagine 12">
                <a:extLst>
                  <a:ext uri="{FF2B5EF4-FFF2-40B4-BE49-F238E27FC236}">
                    <a16:creationId xmlns:a16="http://schemas.microsoft.com/office/drawing/2014/main" id="{976BF059-E457-490E-B6ED-3A539B950D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6" name="Rettangolo 25">
                <a:extLst>
                  <a:ext uri="{FF2B5EF4-FFF2-40B4-BE49-F238E27FC236}">
                    <a16:creationId xmlns:a16="http://schemas.microsoft.com/office/drawing/2014/main" id="{85620024-EC0C-4D26-B45D-3AF78B670D80}"/>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7" name="Connettore 1 9">
                <a:extLst>
                  <a:ext uri="{FF2B5EF4-FFF2-40B4-BE49-F238E27FC236}">
                    <a16:creationId xmlns:a16="http://schemas.microsoft.com/office/drawing/2014/main" id="{0F5CB02B-45EE-46AC-BDFA-0F0D1A458ED2}"/>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8" name="Rectangle 1">
                <a:extLst>
                  <a:ext uri="{FF2B5EF4-FFF2-40B4-BE49-F238E27FC236}">
                    <a16:creationId xmlns:a16="http://schemas.microsoft.com/office/drawing/2014/main" id="{2631493A-9E77-45F0-850B-CDF6FE3CCEC9}"/>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9" name="Immagine 28">
                <a:extLst>
                  <a:ext uri="{FF2B5EF4-FFF2-40B4-BE49-F238E27FC236}">
                    <a16:creationId xmlns:a16="http://schemas.microsoft.com/office/drawing/2014/main" id="{2BD931B8-0ED0-46CE-A742-2AAEF61377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30" name="Immagine 29">
                <a:extLst>
                  <a:ext uri="{FF2B5EF4-FFF2-40B4-BE49-F238E27FC236}">
                    <a16:creationId xmlns:a16="http://schemas.microsoft.com/office/drawing/2014/main" id="{00043CD2-526F-4180-9951-FD7CF013064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1" name="Immagine 30">
                <a:extLst>
                  <a:ext uri="{FF2B5EF4-FFF2-40B4-BE49-F238E27FC236}">
                    <a16:creationId xmlns:a16="http://schemas.microsoft.com/office/drawing/2014/main" id="{BADEDF47-E9F0-43D2-B932-7E4C6A82387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2" name="Immagine 31">
                <a:extLst>
                  <a:ext uri="{FF2B5EF4-FFF2-40B4-BE49-F238E27FC236}">
                    <a16:creationId xmlns:a16="http://schemas.microsoft.com/office/drawing/2014/main" id="{0C62FFCE-32CC-4201-BEEB-0BD417394B2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3" name="Immagine 32">
                <a:extLst>
                  <a:ext uri="{FF2B5EF4-FFF2-40B4-BE49-F238E27FC236}">
                    <a16:creationId xmlns:a16="http://schemas.microsoft.com/office/drawing/2014/main" id="{911DDE80-B5CC-4539-B8D1-AC428AD3E1A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4" name="Immagine 33">
                <a:extLst>
                  <a:ext uri="{FF2B5EF4-FFF2-40B4-BE49-F238E27FC236}">
                    <a16:creationId xmlns:a16="http://schemas.microsoft.com/office/drawing/2014/main" id="{48B4E717-21D9-4EF7-AAA2-AC3119786D2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5" name="Rettangolo 34">
                <a:extLst>
                  <a:ext uri="{FF2B5EF4-FFF2-40B4-BE49-F238E27FC236}">
                    <a16:creationId xmlns:a16="http://schemas.microsoft.com/office/drawing/2014/main" id="{31462398-E940-4CB9-AAFC-591CE762B27A}"/>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6" name="CasellaDiTesto 35">
                <a:extLst>
                  <a:ext uri="{FF2B5EF4-FFF2-40B4-BE49-F238E27FC236}">
                    <a16:creationId xmlns:a16="http://schemas.microsoft.com/office/drawing/2014/main" id="{B8026162-C96A-47C2-8527-52018654122F}"/>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4" name="Rettangolo 23">
              <a:extLst>
                <a:ext uri="{FF2B5EF4-FFF2-40B4-BE49-F238E27FC236}">
                  <a16:creationId xmlns:a16="http://schemas.microsoft.com/office/drawing/2014/main" id="{3CA3C27D-014D-4446-A903-BF5A3B8B132A}"/>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C8476FD-F20E-42BD-8E1C-102A6822DE68}" type="datetimeFigureOut">
              <a:rPr lang="it-IT" smtClean="0"/>
              <a:t>24/02/2026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A305524-7EB4-4B6F-8A09-582E106B43AF}" type="slidenum">
              <a:rPr lang="it-IT" smtClean="0"/>
              <a:t>‹N›</a:t>
            </a:fld>
            <a:endParaRPr lang="it-IT"/>
          </a:p>
        </p:txBody>
      </p:sp>
      <p:pic>
        <p:nvPicPr>
          <p:cNvPr id="21" name="Immagine 20">
            <a:extLst>
              <a:ext uri="{FF2B5EF4-FFF2-40B4-BE49-F238E27FC236}">
                <a16:creationId xmlns:a16="http://schemas.microsoft.com/office/drawing/2014/main" id="{81E8A7BB-629F-425E-9CEA-0DD333020FFF}"/>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Tree>
    <p:extLst>
      <p:ext uri="{BB962C8B-B14F-4D97-AF65-F5344CB8AC3E}">
        <p14:creationId xmlns:p14="http://schemas.microsoft.com/office/powerpoint/2010/main" val="2597990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21" name="Gruppo 20">
            <a:extLst>
              <a:ext uri="{FF2B5EF4-FFF2-40B4-BE49-F238E27FC236}">
                <a16:creationId xmlns:a16="http://schemas.microsoft.com/office/drawing/2014/main" id="{83D415D2-CFDE-42D6-AA87-AF423230CDD5}"/>
              </a:ext>
            </a:extLst>
          </p:cNvPr>
          <p:cNvGrpSpPr/>
          <p:nvPr userDrawn="1"/>
        </p:nvGrpSpPr>
        <p:grpSpPr>
          <a:xfrm>
            <a:off x="-14400" y="5381477"/>
            <a:ext cx="12213600" cy="1488250"/>
            <a:chOff x="-10800" y="5381477"/>
            <a:chExt cx="9160200" cy="1488250"/>
          </a:xfrm>
        </p:grpSpPr>
        <p:grpSp>
          <p:nvGrpSpPr>
            <p:cNvPr id="22" name="Gruppo 21">
              <a:extLst>
                <a:ext uri="{FF2B5EF4-FFF2-40B4-BE49-F238E27FC236}">
                  <a16:creationId xmlns:a16="http://schemas.microsoft.com/office/drawing/2014/main" id="{7A5F1BB5-1880-48B1-8516-237740E7DC05}"/>
                </a:ext>
              </a:extLst>
            </p:cNvPr>
            <p:cNvGrpSpPr/>
            <p:nvPr userDrawn="1"/>
          </p:nvGrpSpPr>
          <p:grpSpPr>
            <a:xfrm>
              <a:off x="-10800" y="5381477"/>
              <a:ext cx="9160200" cy="1488250"/>
              <a:chOff x="-10800" y="5381477"/>
              <a:chExt cx="9160200" cy="1488250"/>
            </a:xfrm>
          </p:grpSpPr>
          <p:pic>
            <p:nvPicPr>
              <p:cNvPr id="24" name="Immagine 12">
                <a:extLst>
                  <a:ext uri="{FF2B5EF4-FFF2-40B4-BE49-F238E27FC236}">
                    <a16:creationId xmlns:a16="http://schemas.microsoft.com/office/drawing/2014/main" id="{60B3F403-8B86-4EFD-B1B6-6EB4AE0864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8259" y="5381477"/>
                <a:ext cx="2831869" cy="1180867"/>
              </a:xfrm>
              <a:prstGeom prst="rect">
                <a:avLst/>
              </a:prstGeom>
            </p:spPr>
          </p:pic>
          <p:sp>
            <p:nvSpPr>
              <p:cNvPr id="25" name="Rettangolo 24">
                <a:extLst>
                  <a:ext uri="{FF2B5EF4-FFF2-40B4-BE49-F238E27FC236}">
                    <a16:creationId xmlns:a16="http://schemas.microsoft.com/office/drawing/2014/main" id="{F3E09E13-9F8F-415D-BE6B-3E1505E8DA4C}"/>
                  </a:ext>
                </a:extLst>
              </p:cNvPr>
              <p:cNvSpPr/>
              <p:nvPr userDrawn="1"/>
            </p:nvSpPr>
            <p:spPr>
              <a:xfrm>
                <a:off x="-5400" y="6655805"/>
                <a:ext cx="9154800" cy="20219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26" name="Connettore 1 9">
                <a:extLst>
                  <a:ext uri="{FF2B5EF4-FFF2-40B4-BE49-F238E27FC236}">
                    <a16:creationId xmlns:a16="http://schemas.microsoft.com/office/drawing/2014/main" id="{ED0D05C5-72E8-49A8-ACE9-B90281BA0BB6}"/>
                  </a:ext>
                </a:extLst>
              </p:cNvPr>
              <p:cNvCxnSpPr>
                <a:cxnSpLocks/>
              </p:cNvCxnSpPr>
              <p:nvPr userDrawn="1"/>
            </p:nvCxnSpPr>
            <p:spPr>
              <a:xfrm>
                <a:off x="-5400" y="6660568"/>
                <a:ext cx="91548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27" name="Rectangle 1">
                <a:extLst>
                  <a:ext uri="{FF2B5EF4-FFF2-40B4-BE49-F238E27FC236}">
                    <a16:creationId xmlns:a16="http://schemas.microsoft.com/office/drawing/2014/main" id="{46C567BF-B397-4C36-B091-C5B418541B28}"/>
                  </a:ext>
                </a:extLst>
              </p:cNvPr>
              <p:cNvSpPr txBox="1">
                <a:spLocks noChangeArrowheads="1"/>
              </p:cNvSpPr>
              <p:nvPr userDrawn="1"/>
            </p:nvSpPr>
            <p:spPr bwMode="auto">
              <a:xfrm>
                <a:off x="3338369" y="6654281"/>
                <a:ext cx="2467262" cy="215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28" name="Immagine 27">
                <a:extLst>
                  <a:ext uri="{FF2B5EF4-FFF2-40B4-BE49-F238E27FC236}">
                    <a16:creationId xmlns:a16="http://schemas.microsoft.com/office/drawing/2014/main" id="{607C4BC2-841A-4911-9804-9BC636DCC9A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677139" y="6473865"/>
                <a:ext cx="85240" cy="88283"/>
              </a:xfrm>
              <a:prstGeom prst="rect">
                <a:avLst/>
              </a:prstGeom>
            </p:spPr>
          </p:pic>
          <p:pic>
            <p:nvPicPr>
              <p:cNvPr id="29" name="Immagine 28">
                <a:extLst>
                  <a:ext uri="{FF2B5EF4-FFF2-40B4-BE49-F238E27FC236}">
                    <a16:creationId xmlns:a16="http://schemas.microsoft.com/office/drawing/2014/main" id="{FFB98DF5-8345-4316-B9D4-6C263C5542E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2584237" y="6473866"/>
                <a:ext cx="85240" cy="88283"/>
              </a:xfrm>
              <a:prstGeom prst="rect">
                <a:avLst/>
              </a:prstGeom>
            </p:spPr>
          </p:pic>
          <p:pic>
            <p:nvPicPr>
              <p:cNvPr id="30" name="Immagine 29">
                <a:extLst>
                  <a:ext uri="{FF2B5EF4-FFF2-40B4-BE49-F238E27FC236}">
                    <a16:creationId xmlns:a16="http://schemas.microsoft.com/office/drawing/2014/main" id="{3FDED1E4-4195-40CE-941A-58C43D7DB26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81" t="84918" r="82747"/>
              <a:stretch/>
            </p:blipFill>
            <p:spPr>
              <a:xfrm>
                <a:off x="1712740" y="6336380"/>
                <a:ext cx="233387" cy="241720"/>
              </a:xfrm>
              <a:prstGeom prst="rect">
                <a:avLst/>
              </a:prstGeom>
            </p:spPr>
          </p:pic>
          <p:pic>
            <p:nvPicPr>
              <p:cNvPr id="31" name="Immagine 30">
                <a:extLst>
                  <a:ext uri="{FF2B5EF4-FFF2-40B4-BE49-F238E27FC236}">
                    <a16:creationId xmlns:a16="http://schemas.microsoft.com/office/drawing/2014/main" id="{F85EA70A-8981-4B80-8A80-10F026CEC94E}"/>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a:off x="920537" y="6466033"/>
                <a:ext cx="85240" cy="88283"/>
              </a:xfrm>
              <a:prstGeom prst="rect">
                <a:avLst/>
              </a:prstGeom>
            </p:spPr>
          </p:pic>
          <p:pic>
            <p:nvPicPr>
              <p:cNvPr id="32" name="Immagine 31">
                <a:extLst>
                  <a:ext uri="{FF2B5EF4-FFF2-40B4-BE49-F238E27FC236}">
                    <a16:creationId xmlns:a16="http://schemas.microsoft.com/office/drawing/2014/main" id="{735ABB2C-A355-4CE4-BE03-1EA92DE907D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946127" y="6390401"/>
                <a:ext cx="171042" cy="177149"/>
              </a:xfrm>
              <a:prstGeom prst="rect">
                <a:avLst/>
              </a:prstGeom>
            </p:spPr>
          </p:pic>
          <p:pic>
            <p:nvPicPr>
              <p:cNvPr id="33" name="Immagine 32">
                <a:extLst>
                  <a:ext uri="{FF2B5EF4-FFF2-40B4-BE49-F238E27FC236}">
                    <a16:creationId xmlns:a16="http://schemas.microsoft.com/office/drawing/2014/main" id="{F2467C6D-0BA8-42F6-BFD4-1DAB16258B2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a:off x="1272985" y="6390401"/>
                <a:ext cx="171042" cy="177149"/>
              </a:xfrm>
              <a:prstGeom prst="rect">
                <a:avLst/>
              </a:prstGeom>
            </p:spPr>
          </p:pic>
          <p:sp>
            <p:nvSpPr>
              <p:cNvPr id="34" name="Rettangolo 33">
                <a:extLst>
                  <a:ext uri="{FF2B5EF4-FFF2-40B4-BE49-F238E27FC236}">
                    <a16:creationId xmlns:a16="http://schemas.microsoft.com/office/drawing/2014/main" id="{68D38F5D-AEBF-4BF8-B449-41DCE9B92449}"/>
                  </a:ext>
                </a:extLst>
              </p:cNvPr>
              <p:cNvSpPr/>
              <p:nvPr userDrawn="1"/>
            </p:nvSpPr>
            <p:spPr>
              <a:xfrm>
                <a:off x="-10800" y="6545718"/>
                <a:ext cx="91548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35" name="CasellaDiTesto 34">
                <a:extLst>
                  <a:ext uri="{FF2B5EF4-FFF2-40B4-BE49-F238E27FC236}">
                    <a16:creationId xmlns:a16="http://schemas.microsoft.com/office/drawing/2014/main" id="{4209D921-13FA-48C3-8B2D-4935E789F97F}"/>
                  </a:ext>
                </a:extLst>
              </p:cNvPr>
              <p:cNvSpPr txBox="1"/>
              <p:nvPr userDrawn="1"/>
            </p:nvSpPr>
            <p:spPr>
              <a:xfrm>
                <a:off x="1517073" y="6478760"/>
                <a:ext cx="6109854" cy="21544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3" name="Rettangolo 22">
              <a:extLst>
                <a:ext uri="{FF2B5EF4-FFF2-40B4-BE49-F238E27FC236}">
                  <a16:creationId xmlns:a16="http://schemas.microsoft.com/office/drawing/2014/main" id="{F5922D5A-012C-445E-AEB7-BA2B281161A2}"/>
                </a:ext>
              </a:extLst>
            </p:cNvPr>
            <p:cNvSpPr/>
            <p:nvPr userDrawn="1"/>
          </p:nvSpPr>
          <p:spPr>
            <a:xfrm>
              <a:off x="6115050" y="5477304"/>
              <a:ext cx="781397" cy="324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grpSp>
      <p:pic>
        <p:nvPicPr>
          <p:cNvPr id="20" name="Immagine 19">
            <a:extLst>
              <a:ext uri="{FF2B5EF4-FFF2-40B4-BE49-F238E27FC236}">
                <a16:creationId xmlns:a16="http://schemas.microsoft.com/office/drawing/2014/main" id="{426000F0-B306-4FD0-AA2E-09C120B31B3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7829515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21" name="Immagine 20">
            <a:extLst>
              <a:ext uri="{FF2B5EF4-FFF2-40B4-BE49-F238E27FC236}">
                <a16:creationId xmlns:a16="http://schemas.microsoft.com/office/drawing/2014/main" id="{23D12964-6AB2-48D4-B144-F0374F1965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81656" y="153998"/>
            <a:ext cx="2389865" cy="570912"/>
          </a:xfrm>
          <a:prstGeom prst="rect">
            <a:avLst/>
          </a:prstGeom>
        </p:spPr>
      </p:pic>
      <p:grpSp>
        <p:nvGrpSpPr>
          <p:cNvPr id="20" name="Gruppo 19">
            <a:extLst>
              <a:ext uri="{FF2B5EF4-FFF2-40B4-BE49-F238E27FC236}">
                <a16:creationId xmlns:a16="http://schemas.microsoft.com/office/drawing/2014/main" id="{F4A0A905-6790-4FEC-9C25-640A190C979F}"/>
              </a:ext>
            </a:extLst>
          </p:cNvPr>
          <p:cNvGrpSpPr/>
          <p:nvPr userDrawn="1"/>
        </p:nvGrpSpPr>
        <p:grpSpPr>
          <a:xfrm>
            <a:off x="-2033" y="-1"/>
            <a:ext cx="1986367" cy="6858002"/>
            <a:chOff x="-1525" y="-1"/>
            <a:chExt cx="1489775" cy="6858002"/>
          </a:xfrm>
        </p:grpSpPr>
        <p:pic>
          <p:nvPicPr>
            <p:cNvPr id="8" name="Immagine 12">
              <a:extLst>
                <a:ext uri="{FF2B5EF4-FFF2-40B4-BE49-F238E27FC236}">
                  <a16:creationId xmlns:a16="http://schemas.microsoft.com/office/drawing/2014/main" id="{3F0E572E-CE0A-4630-AFEA-2A7FA70F43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518118" y="4832360"/>
              <a:ext cx="2831869" cy="1180867"/>
            </a:xfrm>
            <a:prstGeom prst="rect">
              <a:avLst/>
            </a:prstGeom>
          </p:spPr>
        </p:pic>
        <p:sp>
          <p:nvSpPr>
            <p:cNvPr id="9" name="Rettangolo 8">
              <a:extLst>
                <a:ext uri="{FF2B5EF4-FFF2-40B4-BE49-F238E27FC236}">
                  <a16:creationId xmlns:a16="http://schemas.microsoft.com/office/drawing/2014/main" id="{48323A32-553E-4B28-BC5D-7C36FE44B899}"/>
                </a:ext>
              </a:extLst>
            </p:cNvPr>
            <p:cNvSpPr/>
            <p:nvPr userDrawn="1"/>
          </p:nvSpPr>
          <p:spPr>
            <a:xfrm rot="5400000">
              <a:off x="-3322803" y="3321277"/>
              <a:ext cx="6858002" cy="2154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0" name="Connettore 1 9">
              <a:extLst>
                <a:ext uri="{FF2B5EF4-FFF2-40B4-BE49-F238E27FC236}">
                  <a16:creationId xmlns:a16="http://schemas.microsoft.com/office/drawing/2014/main" id="{B9C2C420-5A3A-450A-80D8-7F8EC6601602}"/>
                </a:ext>
              </a:extLst>
            </p:cNvPr>
            <p:cNvCxnSpPr>
              <a:cxnSpLocks/>
            </p:cNvCxnSpPr>
            <p:nvPr userDrawn="1"/>
          </p:nvCxnSpPr>
          <p:spPr>
            <a:xfrm rot="5400000">
              <a:off x="-3219841" y="3429000"/>
              <a:ext cx="6858000" cy="0"/>
            </a:xfrm>
            <a:prstGeom prst="line">
              <a:avLst/>
            </a:prstGeom>
            <a:ln w="38100">
              <a:solidFill>
                <a:srgbClr val="FAB000"/>
              </a:solidFill>
            </a:ln>
          </p:spPr>
          <p:style>
            <a:lnRef idx="1">
              <a:schemeClr val="accent1"/>
            </a:lnRef>
            <a:fillRef idx="0">
              <a:schemeClr val="accent1"/>
            </a:fillRef>
            <a:effectRef idx="0">
              <a:schemeClr val="accent1"/>
            </a:effectRef>
            <a:fontRef idx="minor">
              <a:schemeClr val="tx1"/>
            </a:fontRef>
          </p:style>
        </p:cxnSp>
        <p:sp>
          <p:nvSpPr>
            <p:cNvPr id="11" name="Rectangle 1">
              <a:extLst>
                <a:ext uri="{FF2B5EF4-FFF2-40B4-BE49-F238E27FC236}">
                  <a16:creationId xmlns:a16="http://schemas.microsoft.com/office/drawing/2014/main" id="{C573392F-D298-41F2-A0B1-60E494F6F5B7}"/>
                </a:ext>
              </a:extLst>
            </p:cNvPr>
            <p:cNvSpPr txBox="1">
              <a:spLocks noChangeArrowheads="1"/>
            </p:cNvSpPr>
            <p:nvPr userDrawn="1"/>
          </p:nvSpPr>
          <p:spPr bwMode="auto">
            <a:xfrm rot="5400000">
              <a:off x="-1537118" y="3348207"/>
              <a:ext cx="3289683" cy="161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1" rIns="91440" bIns="45721" numCol="1" rtlCol="0" anchor="ctr" anchorCtr="0" compatLnSpc="1">
              <a:prstTxWarp prst="textNoShape">
                <a:avLst/>
              </a:prstTxWarp>
              <a:spAutoFit/>
              <a:scene3d>
                <a:camera prst="perspectiveContrastingRightFacing"/>
                <a:lightRig rig="threePt" dir="t"/>
              </a:scene3d>
              <a:flatTx/>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0" fontAlgn="base" hangingPunct="0">
                <a:lnSpc>
                  <a:spcPct val="100000"/>
                </a:lnSpc>
                <a:spcBef>
                  <a:spcPct val="0"/>
                </a:spcBef>
                <a:spcAft>
                  <a:spcPct val="0"/>
                </a:spcAft>
                <a:buNone/>
              </a:pPr>
              <a:r>
                <a:rPr lang="it-IT" sz="800" dirty="0">
                  <a:solidFill>
                    <a:schemeClr val="bg1"/>
                  </a:solidFill>
                  <a:ea typeface="MS Mincho" panose="02020609040205080304" pitchFamily="49" charset="-128"/>
                  <a:cs typeface="Times New Roman" panose="02020603050405020304" pitchFamily="18" charset="0"/>
                </a:rPr>
                <a:t>University of Parma |via Università, 12 - 43121 Parma | </a:t>
              </a:r>
              <a:r>
                <a:rPr lang="it-IT" sz="800" dirty="0" err="1">
                  <a:solidFill>
                    <a:schemeClr val="bg1"/>
                  </a:solidFill>
                  <a:ea typeface="MS Mincho" panose="02020609040205080304" pitchFamily="49" charset="-128"/>
                  <a:cs typeface="Times New Roman" panose="02020603050405020304" pitchFamily="18" charset="0"/>
                </a:rPr>
                <a:t>All</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rights</a:t>
              </a:r>
              <a:r>
                <a:rPr lang="it-IT" sz="800" dirty="0">
                  <a:solidFill>
                    <a:schemeClr val="bg1"/>
                  </a:solidFill>
                  <a:ea typeface="MS Mincho" panose="02020609040205080304" pitchFamily="49" charset="-128"/>
                  <a:cs typeface="Times New Roman" panose="02020603050405020304" pitchFamily="18" charset="0"/>
                </a:rPr>
                <a:t> </a:t>
              </a:r>
              <a:r>
                <a:rPr lang="it-IT" sz="800" dirty="0" err="1">
                  <a:solidFill>
                    <a:schemeClr val="bg1"/>
                  </a:solidFill>
                  <a:ea typeface="MS Mincho" panose="02020609040205080304" pitchFamily="49" charset="-128"/>
                  <a:cs typeface="Times New Roman" panose="02020603050405020304" pitchFamily="18" charset="0"/>
                </a:rPr>
                <a:t>reserved</a:t>
              </a:r>
              <a:r>
                <a:rPr lang="it-IT" sz="800" dirty="0">
                  <a:solidFill>
                    <a:schemeClr val="bg1"/>
                  </a:solidFill>
                  <a:ea typeface="MS Mincho" panose="02020609040205080304" pitchFamily="49" charset="-128"/>
                  <a:cs typeface="Times New Roman" panose="02020603050405020304" pitchFamily="18" charset="0"/>
                </a:rPr>
                <a:t>.</a:t>
              </a:r>
            </a:p>
          </p:txBody>
        </p:sp>
        <p:pic>
          <p:nvPicPr>
            <p:cNvPr id="12" name="Immagine 11">
              <a:extLst>
                <a:ext uri="{FF2B5EF4-FFF2-40B4-BE49-F238E27FC236}">
                  <a16:creationId xmlns:a16="http://schemas.microsoft.com/office/drawing/2014/main" id="{51E98116-8ED9-43B9-AA4C-BCF6B284B62C}"/>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09101" y="2200318"/>
              <a:ext cx="85240" cy="88283"/>
            </a:xfrm>
            <a:prstGeom prst="rect">
              <a:avLst/>
            </a:prstGeom>
          </p:spPr>
        </p:pic>
        <p:pic>
          <p:nvPicPr>
            <p:cNvPr id="13" name="Immagine 12">
              <a:extLst>
                <a:ext uri="{FF2B5EF4-FFF2-40B4-BE49-F238E27FC236}">
                  <a16:creationId xmlns:a16="http://schemas.microsoft.com/office/drawing/2014/main" id="{4B8B5EE9-0A65-4D3F-AEA5-6B0D05A3A84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09100" y="2107416"/>
              <a:ext cx="85240" cy="88283"/>
            </a:xfrm>
            <a:prstGeom prst="rect">
              <a:avLst/>
            </a:prstGeom>
          </p:spPr>
        </p:pic>
        <p:pic>
          <p:nvPicPr>
            <p:cNvPr id="14" name="Immagine 13">
              <a:extLst>
                <a:ext uri="{FF2B5EF4-FFF2-40B4-BE49-F238E27FC236}">
                  <a16:creationId xmlns:a16="http://schemas.microsoft.com/office/drawing/2014/main" id="{0195CF75-5885-436B-8AB1-0082A4E7ED5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1181" t="84918" r="82747"/>
            <a:stretch/>
          </p:blipFill>
          <p:spPr>
            <a:xfrm rot="5400000">
              <a:off x="295794" y="1233274"/>
              <a:ext cx="233387" cy="241720"/>
            </a:xfrm>
            <a:prstGeom prst="rect">
              <a:avLst/>
            </a:prstGeom>
          </p:spPr>
        </p:pic>
        <p:pic>
          <p:nvPicPr>
            <p:cNvPr id="15" name="Immagine 14">
              <a:extLst>
                <a:ext uri="{FF2B5EF4-FFF2-40B4-BE49-F238E27FC236}">
                  <a16:creationId xmlns:a16="http://schemas.microsoft.com/office/drawing/2014/main" id="{1DC2D9B7-AA70-4E93-B597-88E90B0D839E}"/>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1181" t="84918" r="82747"/>
            <a:stretch/>
          </p:blipFill>
          <p:spPr>
            <a:xfrm rot="5400000">
              <a:off x="316933" y="443716"/>
              <a:ext cx="85240" cy="88283"/>
            </a:xfrm>
            <a:prstGeom prst="rect">
              <a:avLst/>
            </a:prstGeom>
          </p:spPr>
        </p:pic>
        <p:pic>
          <p:nvPicPr>
            <p:cNvPr id="16" name="Immagine 15">
              <a:extLst>
                <a:ext uri="{FF2B5EF4-FFF2-40B4-BE49-F238E27FC236}">
                  <a16:creationId xmlns:a16="http://schemas.microsoft.com/office/drawing/2014/main" id="{BA824E95-A7B5-4037-B780-03B1BC441F7F}"/>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1181" t="84918" r="82747"/>
            <a:stretch/>
          </p:blipFill>
          <p:spPr>
            <a:xfrm rot="5400000">
              <a:off x="305231" y="1467774"/>
              <a:ext cx="171042" cy="177149"/>
            </a:xfrm>
            <a:prstGeom prst="rect">
              <a:avLst/>
            </a:prstGeom>
          </p:spPr>
        </p:pic>
        <p:pic>
          <p:nvPicPr>
            <p:cNvPr id="17" name="Immagine 16">
              <a:extLst>
                <a:ext uri="{FF2B5EF4-FFF2-40B4-BE49-F238E27FC236}">
                  <a16:creationId xmlns:a16="http://schemas.microsoft.com/office/drawing/2014/main" id="{D5084231-3DE0-4003-87EE-1E08A4E4B4DD}"/>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1181" t="84918" r="82747"/>
            <a:stretch/>
          </p:blipFill>
          <p:spPr>
            <a:xfrm rot="5400000">
              <a:off x="305231" y="794632"/>
              <a:ext cx="171042" cy="177149"/>
            </a:xfrm>
            <a:prstGeom prst="rect">
              <a:avLst/>
            </a:prstGeom>
          </p:spPr>
        </p:pic>
        <p:sp>
          <p:nvSpPr>
            <p:cNvPr id="18" name="Rettangolo 17">
              <a:extLst>
                <a:ext uri="{FF2B5EF4-FFF2-40B4-BE49-F238E27FC236}">
                  <a16:creationId xmlns:a16="http://schemas.microsoft.com/office/drawing/2014/main" id="{470F2B26-7CDE-4953-BF7B-1560A07D20E1}"/>
                </a:ext>
              </a:extLst>
            </p:cNvPr>
            <p:cNvSpPr/>
            <p:nvPr userDrawn="1"/>
          </p:nvSpPr>
          <p:spPr>
            <a:xfrm rot="5400000">
              <a:off x="-3154171" y="3379820"/>
              <a:ext cx="6858000" cy="98360"/>
            </a:xfrm>
            <a:prstGeom prst="rect">
              <a:avLst/>
            </a:prstGeom>
            <a:solidFill>
              <a:srgbClr val="0B6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800"/>
            </a:p>
          </p:txBody>
        </p:sp>
        <p:sp>
          <p:nvSpPr>
            <p:cNvPr id="19" name="CasellaDiTesto 18">
              <a:extLst>
                <a:ext uri="{FF2B5EF4-FFF2-40B4-BE49-F238E27FC236}">
                  <a16:creationId xmlns:a16="http://schemas.microsoft.com/office/drawing/2014/main" id="{CA886D31-92C2-44B3-ABC1-5770F7C41A1B}"/>
                </a:ext>
              </a:extLst>
            </p:cNvPr>
            <p:cNvSpPr txBox="1"/>
            <p:nvPr userDrawn="1"/>
          </p:nvSpPr>
          <p:spPr>
            <a:xfrm rot="5400000">
              <a:off x="-2771682" y="3348209"/>
              <a:ext cx="6109854" cy="16158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800" b="1" i="0" u="none" strike="noStrike" kern="1200" cap="none" spc="0" normalizeH="0" baseline="0" noProof="0" dirty="0">
                  <a:ln>
                    <a:noFill/>
                  </a:ln>
                  <a:solidFill>
                    <a:prstClr val="white"/>
                  </a:solidFill>
                  <a:effectLst/>
                  <a:uLnTx/>
                  <a:uFillTx/>
                  <a:latin typeface="Calibri" panose="020F0502020204030204"/>
                  <a:ea typeface="MS Mincho" panose="02020609040205080304" pitchFamily="49" charset="-128"/>
                  <a:cs typeface="Times New Roman" panose="02020603050405020304" pitchFamily="18" charset="0"/>
                </a:rPr>
                <a:t>www.unipr.it </a:t>
              </a:r>
            </a:p>
          </p:txBody>
        </p:sp>
      </p:grpSp>
      <p:sp>
        <p:nvSpPr>
          <p:cNvPr id="2" name="Vertical Title 1"/>
          <p:cNvSpPr>
            <a:spLocks noGrp="1"/>
          </p:cNvSpPr>
          <p:nvPr>
            <p:ph type="title" orient="vert"/>
          </p:nvPr>
        </p:nvSpPr>
        <p:spPr>
          <a:xfrm>
            <a:off x="8724901"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C8476FD-F20E-42BD-8E1C-102A6822DE68}" type="datetimeFigureOut">
              <a:rPr lang="it-IT" smtClean="0"/>
              <a:t>24/02/2026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A305524-7EB4-4B6F-8A09-582E106B43AF}" type="slidenum">
              <a:rPr lang="it-IT" smtClean="0"/>
              <a:t>‹N›</a:t>
            </a:fld>
            <a:endParaRPr lang="it-IT"/>
          </a:p>
        </p:txBody>
      </p:sp>
    </p:spTree>
    <p:extLst>
      <p:ext uri="{BB962C8B-B14F-4D97-AF65-F5344CB8AC3E}">
        <p14:creationId xmlns:p14="http://schemas.microsoft.com/office/powerpoint/2010/main" val="561731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406B90-7F09-89E1-95FD-96EDC5F56D3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C327681-CA49-295E-CA76-C8092C1AE6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90320FF-8596-2AE1-621C-B7D6EB0E99C6}"/>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4ED3C535-2E4C-A111-7123-6009718BFA5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95A65B9-BA78-2C0D-8330-049FDBAF56C7}"/>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49438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EC6830-77BF-501E-FDA0-3BCDE713D5A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EC82805-234C-AEE9-D5FE-DA55E2411A4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15BB518-62D6-B7DA-1E2D-FC60C80D869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ADBAA4A-346B-624F-C1A6-F6F09FC594EF}"/>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6" name="Segnaposto piè di pagina 5">
            <a:extLst>
              <a:ext uri="{FF2B5EF4-FFF2-40B4-BE49-F238E27FC236}">
                <a16:creationId xmlns:a16="http://schemas.microsoft.com/office/drawing/2014/main" id="{55A8D6CF-5B54-190C-702D-CDAE00C8876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A08DCD6-4787-C38B-0027-D1E7C1151CAB}"/>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998512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86DF57-4988-92F4-048C-354CA9CCDAC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16102D-7885-F8A4-84B1-2F6A48C151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CC71DB1-CACD-A1A9-AAD4-D0F6A7B6262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C216004-C99D-E693-DD73-30564B1532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23BEA3D-455A-9E2A-4197-ED74A7D5CF2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6483A51-701E-689D-5D5D-6A9FA775B619}"/>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8" name="Segnaposto piè di pagina 7">
            <a:extLst>
              <a:ext uri="{FF2B5EF4-FFF2-40B4-BE49-F238E27FC236}">
                <a16:creationId xmlns:a16="http://schemas.microsoft.com/office/drawing/2014/main" id="{67768119-6891-AC1E-FC7C-74ACD4DBFED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EB36D0F-F585-5AA4-718E-0AFC2BAA28D3}"/>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2139281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18BED-C695-A83F-09EB-259CD611448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2D07936-021B-E174-F4A7-08C6AB67146D}"/>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4" name="Segnaposto piè di pagina 3">
            <a:extLst>
              <a:ext uri="{FF2B5EF4-FFF2-40B4-BE49-F238E27FC236}">
                <a16:creationId xmlns:a16="http://schemas.microsoft.com/office/drawing/2014/main" id="{8A3DFD8E-CDA9-EE81-0A92-C441450EEFD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01CD162-9F9D-7213-46A4-678A9A7C5C6D}"/>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421448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2DDAD18-B2AA-99B2-7DAA-14F3FEF41567}"/>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3" name="Segnaposto piè di pagina 2">
            <a:extLst>
              <a:ext uri="{FF2B5EF4-FFF2-40B4-BE49-F238E27FC236}">
                <a16:creationId xmlns:a16="http://schemas.microsoft.com/office/drawing/2014/main" id="{5E06AB54-7BEC-5261-7D79-D36B9EF57B0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7B0D9DF-BF84-2C69-0043-0FD5C7A21CAE}"/>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865821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41B04C-F13C-F168-0F7C-96042B7D467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6989F92-1B0B-9DFA-1A94-2402748753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2EE460C-8494-5D6B-AB48-A04BC58B0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78A3494-B451-547B-3D46-0590AD04FDD2}"/>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6" name="Segnaposto piè di pagina 5">
            <a:extLst>
              <a:ext uri="{FF2B5EF4-FFF2-40B4-BE49-F238E27FC236}">
                <a16:creationId xmlns:a16="http://schemas.microsoft.com/office/drawing/2014/main" id="{E485A40A-21E1-B49D-24EE-D351615A727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2BCFB42-F161-1CD5-B026-E76A08067C8B}"/>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516467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565EF8-AFDE-5058-72B2-EA0F2F193BA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D03E6F2-BA57-71EE-EBC3-E77C823F89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46F1876-A955-CD3F-4C07-81D126043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406A082-B511-463C-1DBE-7CED9EB2FC05}"/>
              </a:ext>
            </a:extLst>
          </p:cNvPr>
          <p:cNvSpPr>
            <a:spLocks noGrp="1"/>
          </p:cNvSpPr>
          <p:nvPr>
            <p:ph type="dt" sz="half" idx="10"/>
          </p:nvPr>
        </p:nvSpPr>
        <p:spPr/>
        <p:txBody>
          <a:bodyPr/>
          <a:lstStyle/>
          <a:p>
            <a:fld id="{93EB13B7-CED1-413F-AA1F-4AFA774F9342}" type="datetimeFigureOut">
              <a:rPr lang="it-IT" smtClean="0"/>
              <a:t>24/02/2026</a:t>
            </a:fld>
            <a:endParaRPr lang="it-IT"/>
          </a:p>
        </p:txBody>
      </p:sp>
      <p:sp>
        <p:nvSpPr>
          <p:cNvPr id="6" name="Segnaposto piè di pagina 5">
            <a:extLst>
              <a:ext uri="{FF2B5EF4-FFF2-40B4-BE49-F238E27FC236}">
                <a16:creationId xmlns:a16="http://schemas.microsoft.com/office/drawing/2014/main" id="{3B52540C-C9C5-AD41-75CA-9D4FCA53F5B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0791EDB-5802-63CE-F140-38CF3D42DB0D}"/>
              </a:ext>
            </a:extLst>
          </p:cNvPr>
          <p:cNvSpPr>
            <a:spLocks noGrp="1"/>
          </p:cNvSpPr>
          <p:nvPr>
            <p:ph type="sldNum" sz="quarter" idx="12"/>
          </p:nvPr>
        </p:nvSpPr>
        <p:spPr/>
        <p:txBody>
          <a:bodyPr/>
          <a:lstStyle/>
          <a:p>
            <a:fld id="{39A442A4-D730-469A-B2C2-F96FF8E34E95}" type="slidenum">
              <a:rPr lang="it-IT" smtClean="0"/>
              <a:t>‹N›</a:t>
            </a:fld>
            <a:endParaRPr lang="it-IT"/>
          </a:p>
        </p:txBody>
      </p:sp>
    </p:spTree>
    <p:extLst>
      <p:ext uri="{BB962C8B-B14F-4D97-AF65-F5344CB8AC3E}">
        <p14:creationId xmlns:p14="http://schemas.microsoft.com/office/powerpoint/2010/main" val="3875306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8CF0DF3-A024-8ECA-2B44-D6FFCF2AAA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543D27-1E30-4A45-21BF-6F1A737B57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B448FD-DB34-E20F-36AA-7C4AD7A86B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EB13B7-CED1-413F-AA1F-4AFA774F9342}" type="datetimeFigureOut">
              <a:rPr lang="it-IT" smtClean="0"/>
              <a:t>24/02/2026</a:t>
            </a:fld>
            <a:endParaRPr lang="it-IT"/>
          </a:p>
        </p:txBody>
      </p:sp>
      <p:sp>
        <p:nvSpPr>
          <p:cNvPr id="5" name="Segnaposto piè di pagina 4">
            <a:extLst>
              <a:ext uri="{FF2B5EF4-FFF2-40B4-BE49-F238E27FC236}">
                <a16:creationId xmlns:a16="http://schemas.microsoft.com/office/drawing/2014/main" id="{FCEDF16A-961D-DFED-E65D-1BEE3C00E4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A89B06F3-D789-5C0D-540A-1BE7FC3C2E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A442A4-D730-469A-B2C2-F96FF8E34E95}" type="slidenum">
              <a:rPr lang="it-IT" smtClean="0"/>
              <a:t>‹N›</a:t>
            </a:fld>
            <a:endParaRPr lang="it-IT"/>
          </a:p>
        </p:txBody>
      </p:sp>
    </p:spTree>
    <p:extLst>
      <p:ext uri="{BB962C8B-B14F-4D97-AF65-F5344CB8AC3E}">
        <p14:creationId xmlns:p14="http://schemas.microsoft.com/office/powerpoint/2010/main" val="1689153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476FD-F20E-42BD-8E1C-102A6822DE68}" type="datetimeFigureOut">
              <a:rPr lang="it-IT" smtClean="0"/>
              <a:t>24/02/2026</a:t>
            </a:fld>
            <a:endParaRPr lang="it-IT"/>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05524-7EB4-4B6F-8A09-582E106B43AF}" type="slidenum">
              <a:rPr lang="it-IT" smtClean="0"/>
              <a:t>‹N›</a:t>
            </a:fld>
            <a:endParaRPr lang="it-IT"/>
          </a:p>
        </p:txBody>
      </p:sp>
    </p:spTree>
    <p:extLst>
      <p:ext uri="{BB962C8B-B14F-4D97-AF65-F5344CB8AC3E}">
        <p14:creationId xmlns:p14="http://schemas.microsoft.com/office/powerpoint/2010/main" val="2056196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aborazione alternativa 5">
            <a:extLst>
              <a:ext uri="{FF2B5EF4-FFF2-40B4-BE49-F238E27FC236}">
                <a16:creationId xmlns:a16="http://schemas.microsoft.com/office/drawing/2014/main" id="{77A22783-1ECD-3921-92A1-E358B8AE8885}"/>
              </a:ext>
            </a:extLst>
          </p:cNvPr>
          <p:cNvSpPr/>
          <p:nvPr/>
        </p:nvSpPr>
        <p:spPr>
          <a:xfrm>
            <a:off x="795321" y="4634014"/>
            <a:ext cx="3428246" cy="589660"/>
          </a:xfrm>
          <a:prstGeom prst="flowChartAlternateProcess">
            <a:avLst/>
          </a:prstGeom>
          <a:solidFill>
            <a:srgbClr val="156082"/>
          </a:solidFill>
          <a:ln w="19050" cap="flat" cmpd="sng" algn="ctr">
            <a:solidFill>
              <a:srgbClr val="156082">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4" name="Titolo 1">
            <a:extLst>
              <a:ext uri="{FF2B5EF4-FFF2-40B4-BE49-F238E27FC236}">
                <a16:creationId xmlns:a16="http://schemas.microsoft.com/office/drawing/2014/main" id="{6A3483BB-30A5-DDC4-19B1-87D8163EA987}"/>
              </a:ext>
            </a:extLst>
          </p:cNvPr>
          <p:cNvSpPr txBox="1">
            <a:spLocks/>
          </p:cNvSpPr>
          <p:nvPr/>
        </p:nvSpPr>
        <p:spPr>
          <a:xfrm>
            <a:off x="1604991" y="2054111"/>
            <a:ext cx="9144000" cy="2387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it-IT" sz="4400" b="0" i="0" u="none" strike="noStrike" kern="1200" cap="none" spc="0" normalizeH="0" baseline="0" noProof="0" dirty="0">
                <a:ln>
                  <a:noFill/>
                </a:ln>
                <a:solidFill>
                  <a:srgbClr val="0E2841">
                    <a:lumMod val="75000"/>
                    <a:lumOff val="25000"/>
                  </a:srgbClr>
                </a:solidFill>
                <a:effectLst/>
                <a:uLnTx/>
                <a:uFillTx/>
                <a:latin typeface="Aptos Display" panose="02110004020202020204"/>
                <a:ea typeface="+mj-ea"/>
                <a:cs typeface="+mj-cs"/>
              </a:rPr>
              <a:t>BLENDED INTENSIVE PROGRAMMES UNIPR</a:t>
            </a:r>
            <a:br>
              <a:rPr kumimoji="0" lang="it-IT" sz="4400" b="0" i="0" u="none" strike="noStrike" kern="1200" cap="none" spc="0" normalizeH="0" baseline="0" noProof="0" dirty="0">
                <a:ln>
                  <a:noFill/>
                </a:ln>
                <a:solidFill>
                  <a:sysClr val="windowText" lastClr="000000"/>
                </a:solidFill>
                <a:effectLst/>
                <a:uLnTx/>
                <a:uFillTx/>
                <a:latin typeface="Aptos Display" panose="02110004020202020204"/>
                <a:ea typeface="+mj-ea"/>
                <a:cs typeface="+mj-cs"/>
              </a:rPr>
            </a:br>
            <a:r>
              <a:rPr kumimoji="0" lang="it-IT" sz="4400" b="0" i="0" u="none" strike="noStrike" kern="1200" cap="none" spc="0" normalizeH="0" baseline="0" noProof="0" dirty="0">
                <a:ln>
                  <a:noFill/>
                </a:ln>
                <a:solidFill>
                  <a:sysClr val="windowText" lastClr="000000"/>
                </a:solidFill>
                <a:effectLst/>
                <a:uLnTx/>
                <a:uFillTx/>
                <a:latin typeface="Aptos Display" panose="02110004020202020204"/>
                <a:ea typeface="+mj-ea"/>
                <a:cs typeface="+mj-cs"/>
              </a:rPr>
              <a:t>GUIDA ALLE PROCEDURE</a:t>
            </a:r>
          </a:p>
        </p:txBody>
      </p:sp>
      <p:sp>
        <p:nvSpPr>
          <p:cNvPr id="5" name="CasellaDiTesto 4">
            <a:extLst>
              <a:ext uri="{FF2B5EF4-FFF2-40B4-BE49-F238E27FC236}">
                <a16:creationId xmlns:a16="http://schemas.microsoft.com/office/drawing/2014/main" id="{2C5A03F5-028C-80A7-24B8-B2CD9AD848D5}"/>
              </a:ext>
            </a:extLst>
          </p:cNvPr>
          <p:cNvSpPr txBox="1"/>
          <p:nvPr/>
        </p:nvSpPr>
        <p:spPr>
          <a:xfrm>
            <a:off x="795321" y="4608313"/>
            <a:ext cx="3428246" cy="523220"/>
          </a:xfrm>
          <a:prstGeom prst="rect">
            <a:avLst/>
          </a:prstGeom>
          <a:noFill/>
        </p:spPr>
        <p:txBody>
          <a:bodyPr wrap="none" rtlCol="0">
            <a:spAutoFit/>
          </a:bodyPr>
          <a:lstStyle/>
          <a:p>
            <a:r>
              <a:rPr lang="it-IT" sz="2800" b="1" dirty="0">
                <a:solidFill>
                  <a:prstClr val="black"/>
                </a:solidFill>
                <a:latin typeface="Aptos" panose="02110004020202020204"/>
                <a:hlinkClick r:id="rId2" action="ppaction://hlinksldjump">
                  <a:extLst>
                    <a:ext uri="{A12FA001-AC4F-418D-AE19-62706E023703}">
                      <ahyp:hlinkClr xmlns:ahyp="http://schemas.microsoft.com/office/drawing/2018/hyperlinkcolor" val="tx"/>
                    </a:ext>
                  </a:extLst>
                </a:hlinkClick>
              </a:rPr>
              <a:t>UNIPR coordinatore</a:t>
            </a:r>
            <a:endParaRPr lang="it-IT" sz="2800" b="1" dirty="0">
              <a:solidFill>
                <a:prstClr val="black"/>
              </a:solidFill>
              <a:latin typeface="Aptos" panose="02110004020202020204"/>
            </a:endParaRPr>
          </a:p>
        </p:txBody>
      </p:sp>
      <p:sp>
        <p:nvSpPr>
          <p:cNvPr id="7" name="Rettangolo con angoli arrotondati 6">
            <a:extLst>
              <a:ext uri="{FF2B5EF4-FFF2-40B4-BE49-F238E27FC236}">
                <a16:creationId xmlns:a16="http://schemas.microsoft.com/office/drawing/2014/main" id="{15470E31-C451-050B-0556-B42592FD9406}"/>
              </a:ext>
            </a:extLst>
          </p:cNvPr>
          <p:cNvSpPr/>
          <p:nvPr/>
        </p:nvSpPr>
        <p:spPr>
          <a:xfrm>
            <a:off x="7968435" y="4608313"/>
            <a:ext cx="3428246" cy="589660"/>
          </a:xfrm>
          <a:prstGeom prst="roundRect">
            <a:avLst/>
          </a:prstGeom>
          <a:solidFill>
            <a:srgbClr val="156082"/>
          </a:solidFill>
          <a:ln w="19050" cap="flat" cmpd="sng" algn="ctr">
            <a:solidFill>
              <a:srgbClr val="156082">
                <a:shade val="1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prstClr val="black"/>
                </a:solidFill>
                <a:effectLst/>
                <a:uLnTx/>
                <a:uFillTx/>
                <a:latin typeface="Aptos" panose="02110004020202020204"/>
                <a:ea typeface="+mn-ea"/>
                <a:cs typeface="+mn-cs"/>
                <a:hlinkClick r:id="rId3" action="ppaction://hlinksldjump">
                  <a:extLst>
                    <a:ext uri="{A12FA001-AC4F-418D-AE19-62706E023703}">
                      <ahyp:hlinkClr xmlns:ahyp="http://schemas.microsoft.com/office/drawing/2018/hyperlinkcolor" val="tx"/>
                    </a:ext>
                  </a:extLst>
                </a:hlinkClick>
              </a:rPr>
              <a:t>UNIPR partner</a:t>
            </a:r>
            <a:endParaRPr kumimoji="0" lang="it-IT" sz="2400" b="1" i="0" u="none" strike="noStrike" kern="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03008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E84E6AE2-8AF9-87F1-91B1-A135BF8D30B5}"/>
              </a:ext>
            </a:extLst>
          </p:cNvPr>
          <p:cNvSpPr/>
          <p:nvPr/>
        </p:nvSpPr>
        <p:spPr>
          <a:xfrm>
            <a:off x="4248727" y="258618"/>
            <a:ext cx="2927928" cy="757382"/>
          </a:xfrm>
          <a:prstGeom prst="horizontalScroll">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accent1">
                    <a:lumMod val="50000"/>
                  </a:schemeClr>
                </a:solidFill>
              </a:rPr>
              <a:t>DOPO IL BIP</a:t>
            </a:r>
          </a:p>
        </p:txBody>
      </p:sp>
      <p:graphicFrame>
        <p:nvGraphicFramePr>
          <p:cNvPr id="7" name="Diagramma 6">
            <a:extLst>
              <a:ext uri="{FF2B5EF4-FFF2-40B4-BE49-F238E27FC236}">
                <a16:creationId xmlns:a16="http://schemas.microsoft.com/office/drawing/2014/main" id="{E4526EA7-92F3-42C0-BBC9-D9E98A51492D}"/>
              </a:ext>
            </a:extLst>
          </p:cNvPr>
          <p:cNvGraphicFramePr/>
          <p:nvPr>
            <p:extLst>
              <p:ext uri="{D42A27DB-BD31-4B8C-83A1-F6EECF244321}">
                <p14:modId xmlns:p14="http://schemas.microsoft.com/office/powerpoint/2010/main" val="2845571110"/>
              </p:ext>
            </p:extLst>
          </p:nvPr>
        </p:nvGraphicFramePr>
        <p:xfrm>
          <a:off x="548641" y="621792"/>
          <a:ext cx="10433396" cy="6343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7570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6B888-CBE0-B86F-7422-9828D208F26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71B920-D125-F728-DD48-6DA9BB5BC1B8}"/>
              </a:ext>
            </a:extLst>
          </p:cNvPr>
          <p:cNvSpPr>
            <a:spLocks noGrp="1"/>
          </p:cNvSpPr>
          <p:nvPr>
            <p:ph type="title"/>
          </p:nvPr>
        </p:nvSpPr>
        <p:spPr>
          <a:xfrm>
            <a:off x="833582" y="-79779"/>
            <a:ext cx="10515600" cy="1325563"/>
          </a:xfrm>
        </p:spPr>
        <p:txBody>
          <a:bodyPr/>
          <a:lstStyle/>
          <a:p>
            <a:pPr algn="ctr"/>
            <a:r>
              <a:rPr lang="it-IT" b="1" dirty="0">
                <a:solidFill>
                  <a:schemeClr val="tx2">
                    <a:lumMod val="75000"/>
                    <a:lumOff val="25000"/>
                  </a:schemeClr>
                </a:solidFill>
              </a:rPr>
              <a:t>UNIPR partner</a:t>
            </a:r>
          </a:p>
        </p:txBody>
      </p:sp>
      <p:graphicFrame>
        <p:nvGraphicFramePr>
          <p:cNvPr id="4" name="Diagramma 3">
            <a:extLst>
              <a:ext uri="{FF2B5EF4-FFF2-40B4-BE49-F238E27FC236}">
                <a16:creationId xmlns:a16="http://schemas.microsoft.com/office/drawing/2014/main" id="{AEC48E02-6479-0E03-6B3A-B7DDAE094C5E}"/>
              </a:ext>
            </a:extLst>
          </p:cNvPr>
          <p:cNvGraphicFramePr/>
          <p:nvPr>
            <p:extLst>
              <p:ext uri="{D42A27DB-BD31-4B8C-83A1-F6EECF244321}">
                <p14:modId xmlns:p14="http://schemas.microsoft.com/office/powerpoint/2010/main" val="2288179695"/>
              </p:ext>
            </p:extLst>
          </p:nvPr>
        </p:nvGraphicFramePr>
        <p:xfrm>
          <a:off x="1828800" y="1618488"/>
          <a:ext cx="9829800" cy="53637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corrimento orizzontale 6">
            <a:extLst>
              <a:ext uri="{FF2B5EF4-FFF2-40B4-BE49-F238E27FC236}">
                <a16:creationId xmlns:a16="http://schemas.microsoft.com/office/drawing/2014/main" id="{C982AB3D-239E-9BD5-3A08-1C8BB2DDDAB2}"/>
              </a:ext>
            </a:extLst>
          </p:cNvPr>
          <p:cNvSpPr/>
          <p:nvPr/>
        </p:nvSpPr>
        <p:spPr>
          <a:xfrm>
            <a:off x="4396509" y="927953"/>
            <a:ext cx="3389746" cy="1033272"/>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Prima del BIP</a:t>
            </a:r>
          </a:p>
        </p:txBody>
      </p:sp>
    </p:spTree>
    <p:extLst>
      <p:ext uri="{BB962C8B-B14F-4D97-AF65-F5344CB8AC3E}">
        <p14:creationId xmlns:p14="http://schemas.microsoft.com/office/powerpoint/2010/main" val="688432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D1F00-6739-15CC-DFC5-4D975340FEB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B821DB5-E235-B0FB-E690-861426534BEA}"/>
              </a:ext>
            </a:extLst>
          </p:cNvPr>
          <p:cNvSpPr>
            <a:spLocks noGrp="1"/>
          </p:cNvSpPr>
          <p:nvPr>
            <p:ph type="title"/>
          </p:nvPr>
        </p:nvSpPr>
        <p:spPr>
          <a:xfrm>
            <a:off x="1370445" y="374179"/>
            <a:ext cx="9451110" cy="893307"/>
          </a:xfrm>
        </p:spPr>
        <p:txBody>
          <a:bodyPr>
            <a:noAutofit/>
          </a:bodyPr>
          <a:lstStyle/>
          <a:p>
            <a:pPr algn="ctr"/>
            <a:r>
              <a:rPr lang="it-IT" sz="3200" b="1" dirty="0"/>
              <a:t>Approvazione del progetto da parte del Dipartimento di afferenza.</a:t>
            </a:r>
          </a:p>
        </p:txBody>
      </p:sp>
      <p:graphicFrame>
        <p:nvGraphicFramePr>
          <p:cNvPr id="4" name="Diagramma 3">
            <a:extLst>
              <a:ext uri="{FF2B5EF4-FFF2-40B4-BE49-F238E27FC236}">
                <a16:creationId xmlns:a16="http://schemas.microsoft.com/office/drawing/2014/main" id="{B40B1458-4E84-3613-7FE1-22CE9DE299DE}"/>
              </a:ext>
            </a:extLst>
          </p:cNvPr>
          <p:cNvGraphicFramePr/>
          <p:nvPr>
            <p:extLst>
              <p:ext uri="{D42A27DB-BD31-4B8C-83A1-F6EECF244321}">
                <p14:modId xmlns:p14="http://schemas.microsoft.com/office/powerpoint/2010/main" val="2390851916"/>
              </p:ext>
            </p:extLst>
          </p:nvPr>
        </p:nvGraphicFramePr>
        <p:xfrm>
          <a:off x="128016" y="1444752"/>
          <a:ext cx="11841480" cy="52353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6423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639AF825-4055-0039-17B0-B110F0CF0D73}"/>
              </a:ext>
            </a:extLst>
          </p:cNvPr>
          <p:cNvGraphicFramePr/>
          <p:nvPr>
            <p:extLst>
              <p:ext uri="{D42A27DB-BD31-4B8C-83A1-F6EECF244321}">
                <p14:modId xmlns:p14="http://schemas.microsoft.com/office/powerpoint/2010/main" val="537078229"/>
              </p:ext>
            </p:extLst>
          </p:nvPr>
        </p:nvGraphicFramePr>
        <p:xfrm>
          <a:off x="1302328" y="-314806"/>
          <a:ext cx="9892146" cy="5090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E376BBFF-FFD2-A189-0A7C-5C343F30EFA4}"/>
              </a:ext>
            </a:extLst>
          </p:cNvPr>
          <p:cNvGraphicFramePr/>
          <p:nvPr/>
        </p:nvGraphicFramePr>
        <p:xfrm>
          <a:off x="1543581" y="3941064"/>
          <a:ext cx="9650893" cy="263944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32382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2763B-051D-D17B-17F1-15BF1C359CFA}"/>
            </a:ext>
          </a:extLst>
        </p:cNvPr>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45730CC4-990E-BB03-536B-EC3F3FA7410D}"/>
              </a:ext>
            </a:extLst>
          </p:cNvPr>
          <p:cNvGraphicFramePr/>
          <p:nvPr>
            <p:extLst>
              <p:ext uri="{D42A27DB-BD31-4B8C-83A1-F6EECF244321}">
                <p14:modId xmlns:p14="http://schemas.microsoft.com/office/powerpoint/2010/main" val="3392970715"/>
              </p:ext>
            </p:extLst>
          </p:nvPr>
        </p:nvGraphicFramePr>
        <p:xfrm>
          <a:off x="970373" y="749808"/>
          <a:ext cx="10251254" cy="25402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7EFA1083-FA74-561F-CC11-0EAAD6C5806C}"/>
              </a:ext>
            </a:extLst>
          </p:cNvPr>
          <p:cNvGraphicFramePr/>
          <p:nvPr>
            <p:extLst>
              <p:ext uri="{D42A27DB-BD31-4B8C-83A1-F6EECF244321}">
                <p14:modId xmlns:p14="http://schemas.microsoft.com/office/powerpoint/2010/main" val="636560154"/>
              </p:ext>
            </p:extLst>
          </p:nvPr>
        </p:nvGraphicFramePr>
        <p:xfrm>
          <a:off x="988847" y="2770540"/>
          <a:ext cx="10232780" cy="36576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80928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a 1">
            <a:extLst>
              <a:ext uri="{FF2B5EF4-FFF2-40B4-BE49-F238E27FC236}">
                <a16:creationId xmlns:a16="http://schemas.microsoft.com/office/drawing/2014/main" id="{15D4B3B8-6D7B-24B7-1F91-9B4BC6A65C2B}"/>
              </a:ext>
            </a:extLst>
          </p:cNvPr>
          <p:cNvGraphicFramePr/>
          <p:nvPr>
            <p:extLst>
              <p:ext uri="{D42A27DB-BD31-4B8C-83A1-F6EECF244321}">
                <p14:modId xmlns:p14="http://schemas.microsoft.com/office/powerpoint/2010/main" val="1433132605"/>
              </p:ext>
            </p:extLst>
          </p:nvPr>
        </p:nvGraphicFramePr>
        <p:xfrm>
          <a:off x="1004887" y="109728"/>
          <a:ext cx="10182226" cy="5263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ttangolo con angoli arrotondati 4">
            <a:extLst>
              <a:ext uri="{FF2B5EF4-FFF2-40B4-BE49-F238E27FC236}">
                <a16:creationId xmlns:a16="http://schemas.microsoft.com/office/drawing/2014/main" id="{9051113D-28DA-0DC8-D637-102B8A8CA7ED}"/>
              </a:ext>
            </a:extLst>
          </p:cNvPr>
          <p:cNvSpPr/>
          <p:nvPr/>
        </p:nvSpPr>
        <p:spPr>
          <a:xfrm>
            <a:off x="701351" y="5770557"/>
            <a:ext cx="10720873" cy="863507"/>
          </a:xfrm>
          <a:prstGeom prst="roundRect">
            <a:avLst/>
          </a:prstGeom>
          <a:solidFill>
            <a:srgbClr val="FF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7DCBD177-3BA1-261E-AED0-C20AFDF22FAE}"/>
              </a:ext>
            </a:extLst>
          </p:cNvPr>
          <p:cNvSpPr txBox="1"/>
          <p:nvPr/>
        </p:nvSpPr>
        <p:spPr>
          <a:xfrm>
            <a:off x="1132405" y="5715198"/>
            <a:ext cx="10182226" cy="923330"/>
          </a:xfrm>
          <a:prstGeom prst="rect">
            <a:avLst/>
          </a:prstGeom>
          <a:noFill/>
        </p:spPr>
        <p:txBody>
          <a:bodyPr wrap="square" rtlCol="0">
            <a:spAutoFit/>
          </a:bodyPr>
          <a:lstStyle/>
          <a:p>
            <a:r>
              <a:rPr lang="it-IT" b="0" i="0" dirty="0">
                <a:solidFill>
                  <a:srgbClr val="242424"/>
                </a:solidFill>
                <a:effectLst/>
                <a:latin typeface="Aptos Narrow"/>
              </a:rPr>
              <a:t>Si ricorda che il riconoscimento dell'attività deve essere concordato all'interno del Learning Agreement, obbligatoriamente sottoscritto PRIMA dell'avvio delle attività didattiche, e che la CMI di Dipartimento è direttamente competente per la procedure di approvazione e riconoscimento</a:t>
            </a:r>
            <a:endParaRPr lang="it-IT" dirty="0"/>
          </a:p>
        </p:txBody>
      </p:sp>
    </p:spTree>
    <p:extLst>
      <p:ext uri="{BB962C8B-B14F-4D97-AF65-F5344CB8AC3E}">
        <p14:creationId xmlns:p14="http://schemas.microsoft.com/office/powerpoint/2010/main" val="3812560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E84E6AE2-8AF9-87F1-91B1-A135BF8D30B5}"/>
              </a:ext>
            </a:extLst>
          </p:cNvPr>
          <p:cNvSpPr/>
          <p:nvPr/>
        </p:nvSpPr>
        <p:spPr>
          <a:xfrm>
            <a:off x="4248727" y="258618"/>
            <a:ext cx="2927928" cy="757382"/>
          </a:xfrm>
          <a:prstGeom prst="horizontalScroll">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accent1">
                    <a:lumMod val="50000"/>
                  </a:schemeClr>
                </a:solidFill>
              </a:rPr>
              <a:t>DOPO IL BIP</a:t>
            </a:r>
          </a:p>
        </p:txBody>
      </p:sp>
      <p:graphicFrame>
        <p:nvGraphicFramePr>
          <p:cNvPr id="7" name="Diagramma 6">
            <a:extLst>
              <a:ext uri="{FF2B5EF4-FFF2-40B4-BE49-F238E27FC236}">
                <a16:creationId xmlns:a16="http://schemas.microsoft.com/office/drawing/2014/main" id="{E4526EA7-92F3-42C0-BBC9-D9E98A51492D}"/>
              </a:ext>
            </a:extLst>
          </p:cNvPr>
          <p:cNvGraphicFramePr/>
          <p:nvPr>
            <p:extLst>
              <p:ext uri="{D42A27DB-BD31-4B8C-83A1-F6EECF244321}">
                <p14:modId xmlns:p14="http://schemas.microsoft.com/office/powerpoint/2010/main" val="2287965688"/>
              </p:ext>
            </p:extLst>
          </p:nvPr>
        </p:nvGraphicFramePr>
        <p:xfrm>
          <a:off x="548641" y="621792"/>
          <a:ext cx="10433396" cy="6343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4278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corrimento orizzontale 5">
            <a:extLst>
              <a:ext uri="{FF2B5EF4-FFF2-40B4-BE49-F238E27FC236}">
                <a16:creationId xmlns:a16="http://schemas.microsoft.com/office/drawing/2014/main" id="{F4D6F1F5-DC1D-41F0-B78B-F849FF1DCDB9}"/>
              </a:ext>
            </a:extLst>
          </p:cNvPr>
          <p:cNvSpPr/>
          <p:nvPr/>
        </p:nvSpPr>
        <p:spPr>
          <a:xfrm>
            <a:off x="3418762" y="103085"/>
            <a:ext cx="4975030" cy="1186609"/>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Riconoscimento dei CFU</a:t>
            </a:r>
          </a:p>
        </p:txBody>
      </p:sp>
      <p:sp>
        <p:nvSpPr>
          <p:cNvPr id="7" name="Rettangolo con angoli arrotondati 6">
            <a:extLst>
              <a:ext uri="{FF2B5EF4-FFF2-40B4-BE49-F238E27FC236}">
                <a16:creationId xmlns:a16="http://schemas.microsoft.com/office/drawing/2014/main" id="{E6616F61-C006-4A15-A48D-F81E48B4B812}"/>
              </a:ext>
            </a:extLst>
          </p:cNvPr>
          <p:cNvSpPr/>
          <p:nvPr/>
        </p:nvSpPr>
        <p:spPr>
          <a:xfrm>
            <a:off x="701351" y="1408922"/>
            <a:ext cx="2425960" cy="4040155"/>
          </a:xfrm>
          <a:prstGeom prst="roundRect">
            <a:avLst/>
          </a:prstGeom>
          <a:solidFill>
            <a:schemeClr val="accent5">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8" name="CasellaDiTesto 7">
            <a:extLst>
              <a:ext uri="{FF2B5EF4-FFF2-40B4-BE49-F238E27FC236}">
                <a16:creationId xmlns:a16="http://schemas.microsoft.com/office/drawing/2014/main" id="{E5A2D733-79F6-4CB0-AFAE-9263318EA63C}"/>
              </a:ext>
            </a:extLst>
          </p:cNvPr>
          <p:cNvSpPr txBox="1"/>
          <p:nvPr/>
        </p:nvSpPr>
        <p:spPr>
          <a:xfrm>
            <a:off x="727787" y="1582339"/>
            <a:ext cx="2425960" cy="3693319"/>
          </a:xfrm>
          <a:prstGeom prst="rect">
            <a:avLst/>
          </a:prstGeom>
          <a:noFill/>
        </p:spPr>
        <p:txBody>
          <a:bodyPr wrap="square" rtlCol="0">
            <a:spAutoFit/>
          </a:bodyPr>
          <a:lstStyle/>
          <a:p>
            <a:pPr marL="285750" indent="-285750">
              <a:buFont typeface="Arial" panose="020B0604020202020204" pitchFamily="34" charset="0"/>
              <a:buChar char="•"/>
            </a:pPr>
            <a:r>
              <a:rPr lang="it-IT" dirty="0"/>
              <a:t>Riconoscimento insegnamento completo (crediti a scelta)</a:t>
            </a:r>
          </a:p>
          <a:p>
            <a:pPr marL="285750" indent="-285750">
              <a:buFont typeface="Arial" panose="020B0604020202020204" pitchFamily="34" charset="0"/>
              <a:buChar char="•"/>
            </a:pPr>
            <a:r>
              <a:rPr lang="it-IT" dirty="0"/>
              <a:t>Il docente coordinatore o coordinatore locale contatta la segreteria didattica</a:t>
            </a:r>
          </a:p>
          <a:p>
            <a:pPr marL="285750" indent="-285750">
              <a:buFont typeface="Arial" panose="020B0604020202020204" pitchFamily="34" charset="0"/>
              <a:buChar char="•"/>
            </a:pPr>
            <a:r>
              <a:rPr lang="it-IT" b="0" i="0" dirty="0">
                <a:solidFill>
                  <a:srgbClr val="242424"/>
                </a:solidFill>
                <a:effectLst/>
                <a:latin typeface="Aptos Narrow"/>
              </a:rPr>
              <a:t>Inserimento nell’offerta formativa di un TAF-D con il titolo del BIP</a:t>
            </a:r>
            <a:endParaRPr lang="it-IT" dirty="0"/>
          </a:p>
        </p:txBody>
      </p:sp>
      <p:sp>
        <p:nvSpPr>
          <p:cNvPr id="9" name="Rettangolo con angoli arrotondati 8">
            <a:extLst>
              <a:ext uri="{FF2B5EF4-FFF2-40B4-BE49-F238E27FC236}">
                <a16:creationId xmlns:a16="http://schemas.microsoft.com/office/drawing/2014/main" id="{739B679F-31E6-4D04-A288-E5443BD53EFA}"/>
              </a:ext>
            </a:extLst>
          </p:cNvPr>
          <p:cNvSpPr/>
          <p:nvPr/>
        </p:nvSpPr>
        <p:spPr>
          <a:xfrm>
            <a:off x="3847322" y="1408920"/>
            <a:ext cx="2248678" cy="4040155"/>
          </a:xfrm>
          <a:prstGeom prst="round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a:extLst>
              <a:ext uri="{FF2B5EF4-FFF2-40B4-BE49-F238E27FC236}">
                <a16:creationId xmlns:a16="http://schemas.microsoft.com/office/drawing/2014/main" id="{C36FC57A-46C1-435D-BCF2-16EF6DC34B03}"/>
              </a:ext>
            </a:extLst>
          </p:cNvPr>
          <p:cNvSpPr txBox="1"/>
          <p:nvPr/>
        </p:nvSpPr>
        <p:spPr>
          <a:xfrm>
            <a:off x="4063222" y="1670179"/>
            <a:ext cx="1843055" cy="3139321"/>
          </a:xfrm>
          <a:prstGeom prst="rect">
            <a:avLst/>
          </a:prstGeom>
          <a:noFill/>
        </p:spPr>
        <p:txBody>
          <a:bodyPr wrap="square" rtlCol="0">
            <a:spAutoFit/>
          </a:bodyPr>
          <a:lstStyle/>
          <a:p>
            <a:pPr marL="285750" indent="-285750">
              <a:buFont typeface="Arial" panose="020B0604020202020204" pitchFamily="34" charset="0"/>
              <a:buChar char="•"/>
            </a:pPr>
            <a:r>
              <a:rPr lang="it-IT" dirty="0"/>
              <a:t>Parte di un insegnamento già esistente</a:t>
            </a:r>
          </a:p>
          <a:p>
            <a:pPr marL="285750" indent="-285750">
              <a:buFont typeface="Arial" panose="020B0604020202020204" pitchFamily="34" charset="0"/>
              <a:buChar char="•"/>
            </a:pPr>
            <a:r>
              <a:rPr lang="it-IT" b="0" i="0" dirty="0">
                <a:solidFill>
                  <a:srgbClr val="242424"/>
                </a:solidFill>
                <a:effectLst/>
                <a:latin typeface="Aptos Narrow"/>
              </a:rPr>
              <a:t>Lo studente acquisisce i crediti del BIP e integra i CFU mancanti secondo il programma del corso</a:t>
            </a:r>
            <a:endParaRPr lang="it-IT" dirty="0"/>
          </a:p>
        </p:txBody>
      </p:sp>
      <p:sp>
        <p:nvSpPr>
          <p:cNvPr id="11" name="Rettangolo con angoli arrotondati 10">
            <a:extLst>
              <a:ext uri="{FF2B5EF4-FFF2-40B4-BE49-F238E27FC236}">
                <a16:creationId xmlns:a16="http://schemas.microsoft.com/office/drawing/2014/main" id="{6BC1E2B1-9E03-4FBC-A032-75A675E6670F}"/>
              </a:ext>
            </a:extLst>
          </p:cNvPr>
          <p:cNvSpPr/>
          <p:nvPr/>
        </p:nvSpPr>
        <p:spPr>
          <a:xfrm>
            <a:off x="6729508" y="1408919"/>
            <a:ext cx="2248678" cy="4040155"/>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CasellaDiTesto 11">
            <a:extLst>
              <a:ext uri="{FF2B5EF4-FFF2-40B4-BE49-F238E27FC236}">
                <a16:creationId xmlns:a16="http://schemas.microsoft.com/office/drawing/2014/main" id="{EBA3F0CE-CDBF-4CED-9565-7F93086F91D9}"/>
              </a:ext>
            </a:extLst>
          </p:cNvPr>
          <p:cNvSpPr txBox="1"/>
          <p:nvPr/>
        </p:nvSpPr>
        <p:spPr>
          <a:xfrm>
            <a:off x="7120811" y="2136709"/>
            <a:ext cx="1586205" cy="646331"/>
          </a:xfrm>
          <a:prstGeom prst="rect">
            <a:avLst/>
          </a:prstGeom>
          <a:noFill/>
        </p:spPr>
        <p:txBody>
          <a:bodyPr wrap="square" rtlCol="0">
            <a:spAutoFit/>
          </a:bodyPr>
          <a:lstStyle/>
          <a:p>
            <a:r>
              <a:rPr lang="it-IT" dirty="0"/>
              <a:t>CFU in sovrannumero</a:t>
            </a:r>
          </a:p>
        </p:txBody>
      </p:sp>
      <p:sp>
        <p:nvSpPr>
          <p:cNvPr id="13" name="Rettangolo con angoli arrotondati 12">
            <a:extLst>
              <a:ext uri="{FF2B5EF4-FFF2-40B4-BE49-F238E27FC236}">
                <a16:creationId xmlns:a16="http://schemas.microsoft.com/office/drawing/2014/main" id="{C5452694-AB79-4E72-885F-BC8F44D33F32}"/>
              </a:ext>
            </a:extLst>
          </p:cNvPr>
          <p:cNvSpPr/>
          <p:nvPr/>
        </p:nvSpPr>
        <p:spPr>
          <a:xfrm>
            <a:off x="9671761" y="1408918"/>
            <a:ext cx="2118049" cy="4040155"/>
          </a:xfrm>
          <a:prstGeom prst="roundRect">
            <a:avLst/>
          </a:prstGeom>
          <a:solidFill>
            <a:schemeClr val="tx2">
              <a:lumMod val="10000"/>
              <a:lumOff val="90000"/>
            </a:schemeClr>
          </a:solidFill>
          <a:ln>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8CBED356-C19C-413A-BC06-79FBFBD73941}"/>
              </a:ext>
            </a:extLst>
          </p:cNvPr>
          <p:cNvSpPr txBox="1"/>
          <p:nvPr/>
        </p:nvSpPr>
        <p:spPr>
          <a:xfrm>
            <a:off x="9671761" y="2369975"/>
            <a:ext cx="2182200" cy="646331"/>
          </a:xfrm>
          <a:prstGeom prst="rect">
            <a:avLst/>
          </a:prstGeom>
          <a:noFill/>
        </p:spPr>
        <p:txBody>
          <a:bodyPr wrap="none" rtlCol="0">
            <a:spAutoFit/>
          </a:bodyPr>
          <a:lstStyle/>
          <a:p>
            <a:r>
              <a:rPr lang="it-IT" dirty="0"/>
              <a:t>CFU per tirocinio/tesi</a:t>
            </a:r>
          </a:p>
          <a:p>
            <a:endParaRPr lang="it-IT" dirty="0"/>
          </a:p>
        </p:txBody>
      </p:sp>
      <p:sp>
        <p:nvSpPr>
          <p:cNvPr id="16" name="Rettangolo con angoli arrotondati 15">
            <a:extLst>
              <a:ext uri="{FF2B5EF4-FFF2-40B4-BE49-F238E27FC236}">
                <a16:creationId xmlns:a16="http://schemas.microsoft.com/office/drawing/2014/main" id="{D7FB52F0-8F43-449F-B4B4-1B38B7465DFE}"/>
              </a:ext>
            </a:extLst>
          </p:cNvPr>
          <p:cNvSpPr/>
          <p:nvPr/>
        </p:nvSpPr>
        <p:spPr>
          <a:xfrm>
            <a:off x="701351" y="5770557"/>
            <a:ext cx="10720873" cy="863507"/>
          </a:xfrm>
          <a:prstGeom prst="roundRect">
            <a:avLst/>
          </a:prstGeom>
          <a:solidFill>
            <a:srgbClr val="FF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CasellaDiTesto 14">
            <a:extLst>
              <a:ext uri="{FF2B5EF4-FFF2-40B4-BE49-F238E27FC236}">
                <a16:creationId xmlns:a16="http://schemas.microsoft.com/office/drawing/2014/main" id="{B481ACC6-85E9-4A5F-AD90-6D822DE6734C}"/>
              </a:ext>
            </a:extLst>
          </p:cNvPr>
          <p:cNvSpPr txBox="1"/>
          <p:nvPr/>
        </p:nvSpPr>
        <p:spPr>
          <a:xfrm>
            <a:off x="1132405" y="5715198"/>
            <a:ext cx="10182226" cy="923330"/>
          </a:xfrm>
          <a:prstGeom prst="rect">
            <a:avLst/>
          </a:prstGeom>
          <a:noFill/>
        </p:spPr>
        <p:txBody>
          <a:bodyPr wrap="square" rtlCol="0">
            <a:spAutoFit/>
          </a:bodyPr>
          <a:lstStyle/>
          <a:p>
            <a:r>
              <a:rPr lang="it-IT" b="0" i="0" dirty="0">
                <a:solidFill>
                  <a:srgbClr val="242424"/>
                </a:solidFill>
                <a:effectLst/>
                <a:latin typeface="Aptos Narrow"/>
              </a:rPr>
              <a:t>Si ricorda che il riconoscimento dell'attività deve essere concordato all'interno del Learning Agreement, obbligatoriamente sottoscritto PRIMA dell'avvio delle attività didattiche e che la CMI di Dipartimento è direttamente competente per la procedure di approvazione e riconoscimento</a:t>
            </a:r>
            <a:endParaRPr lang="it-IT" dirty="0"/>
          </a:p>
        </p:txBody>
      </p:sp>
    </p:spTree>
    <p:extLst>
      <p:ext uri="{BB962C8B-B14F-4D97-AF65-F5344CB8AC3E}">
        <p14:creationId xmlns:p14="http://schemas.microsoft.com/office/powerpoint/2010/main" val="1799264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69FE8C-0A3B-B8D5-AD2D-90D7EB25706C}"/>
              </a:ext>
            </a:extLst>
          </p:cNvPr>
          <p:cNvSpPr>
            <a:spLocks noGrp="1"/>
          </p:cNvSpPr>
          <p:nvPr>
            <p:ph type="title"/>
          </p:nvPr>
        </p:nvSpPr>
        <p:spPr>
          <a:xfrm>
            <a:off x="838200" y="0"/>
            <a:ext cx="10515600" cy="1325563"/>
          </a:xfrm>
        </p:spPr>
        <p:txBody>
          <a:bodyPr/>
          <a:lstStyle/>
          <a:p>
            <a:pPr algn="ctr"/>
            <a:r>
              <a:rPr lang="it-IT" b="1" dirty="0">
                <a:solidFill>
                  <a:schemeClr val="tx2">
                    <a:lumMod val="75000"/>
                    <a:lumOff val="25000"/>
                  </a:schemeClr>
                </a:solidFill>
              </a:rPr>
              <a:t>UNIPR coordinatore</a:t>
            </a:r>
          </a:p>
        </p:txBody>
      </p:sp>
      <p:graphicFrame>
        <p:nvGraphicFramePr>
          <p:cNvPr id="4" name="Diagramma 3">
            <a:extLst>
              <a:ext uri="{FF2B5EF4-FFF2-40B4-BE49-F238E27FC236}">
                <a16:creationId xmlns:a16="http://schemas.microsoft.com/office/drawing/2014/main" id="{798F5D09-EC7F-D46B-0CA7-A4393604DE82}"/>
              </a:ext>
            </a:extLst>
          </p:cNvPr>
          <p:cNvGraphicFramePr/>
          <p:nvPr>
            <p:extLst>
              <p:ext uri="{D42A27DB-BD31-4B8C-83A1-F6EECF244321}">
                <p14:modId xmlns:p14="http://schemas.microsoft.com/office/powerpoint/2010/main" val="1112794929"/>
              </p:ext>
            </p:extLst>
          </p:nvPr>
        </p:nvGraphicFramePr>
        <p:xfrm>
          <a:off x="1828800" y="156361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corrimento orizzontale 6">
            <a:extLst>
              <a:ext uri="{FF2B5EF4-FFF2-40B4-BE49-F238E27FC236}">
                <a16:creationId xmlns:a16="http://schemas.microsoft.com/office/drawing/2014/main" id="{F706501A-DD45-2057-8A91-304D47A8013D}"/>
              </a:ext>
            </a:extLst>
          </p:cNvPr>
          <p:cNvSpPr/>
          <p:nvPr/>
        </p:nvSpPr>
        <p:spPr>
          <a:xfrm>
            <a:off x="4396509" y="927953"/>
            <a:ext cx="3389746" cy="1033272"/>
          </a:xfrm>
          <a:prstGeom prst="horizontalScroll">
            <a:avLst/>
          </a:prstGeom>
          <a:solidFill>
            <a:srgbClr val="FFC00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dirty="0">
                <a:solidFill>
                  <a:schemeClr val="tx2">
                    <a:lumMod val="75000"/>
                    <a:lumOff val="25000"/>
                  </a:schemeClr>
                </a:solidFill>
              </a:rPr>
              <a:t>Prima del BIP</a:t>
            </a:r>
          </a:p>
        </p:txBody>
      </p:sp>
    </p:spTree>
    <p:extLst>
      <p:ext uri="{BB962C8B-B14F-4D97-AF65-F5344CB8AC3E}">
        <p14:creationId xmlns:p14="http://schemas.microsoft.com/office/powerpoint/2010/main" val="3099563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3FDD27BE-C6C4-101D-D683-A96C264772DD}"/>
              </a:ext>
            </a:extLst>
          </p:cNvPr>
          <p:cNvGraphicFramePr/>
          <p:nvPr>
            <p:extLst>
              <p:ext uri="{D42A27DB-BD31-4B8C-83A1-F6EECF244321}">
                <p14:modId xmlns:p14="http://schemas.microsoft.com/office/powerpoint/2010/main" val="1887620140"/>
              </p:ext>
            </p:extLst>
          </p:nvPr>
        </p:nvGraphicFramePr>
        <p:xfrm>
          <a:off x="812799" y="258619"/>
          <a:ext cx="10695709" cy="5846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5311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551B0D-BBC9-D6C4-B474-F5970F3AAC55}"/>
              </a:ext>
            </a:extLst>
          </p:cNvPr>
          <p:cNvSpPr>
            <a:spLocks noGrp="1"/>
          </p:cNvSpPr>
          <p:nvPr>
            <p:ph type="title"/>
          </p:nvPr>
        </p:nvSpPr>
        <p:spPr>
          <a:xfrm>
            <a:off x="720117" y="211216"/>
            <a:ext cx="10515600" cy="1325563"/>
          </a:xfrm>
        </p:spPr>
        <p:txBody>
          <a:bodyPr>
            <a:normAutofit/>
          </a:bodyPr>
          <a:lstStyle/>
          <a:p>
            <a:pPr algn="ctr"/>
            <a:r>
              <a:rPr lang="it-IT" sz="4000" dirty="0"/>
              <a:t>Approvazione del progetto da parte del Dipartimento di afferenza</a:t>
            </a:r>
          </a:p>
        </p:txBody>
      </p:sp>
      <p:graphicFrame>
        <p:nvGraphicFramePr>
          <p:cNvPr id="4" name="Diagramma 3">
            <a:extLst>
              <a:ext uri="{FF2B5EF4-FFF2-40B4-BE49-F238E27FC236}">
                <a16:creationId xmlns:a16="http://schemas.microsoft.com/office/drawing/2014/main" id="{0BD3222B-5546-1D8B-8677-8D765A70AE7A}"/>
              </a:ext>
            </a:extLst>
          </p:cNvPr>
          <p:cNvGraphicFramePr/>
          <p:nvPr>
            <p:extLst>
              <p:ext uri="{D42A27DB-BD31-4B8C-83A1-F6EECF244321}">
                <p14:modId xmlns:p14="http://schemas.microsoft.com/office/powerpoint/2010/main" val="1384672202"/>
              </p:ext>
            </p:extLst>
          </p:nvPr>
        </p:nvGraphicFramePr>
        <p:xfrm>
          <a:off x="301752" y="1636775"/>
          <a:ext cx="11667744" cy="5091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2964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32AF0885-4A0F-AB27-ADDA-DA54C2D87E0D}"/>
              </a:ext>
            </a:extLst>
          </p:cNvPr>
          <p:cNvGraphicFramePr/>
          <p:nvPr>
            <p:extLst>
              <p:ext uri="{D42A27DB-BD31-4B8C-83A1-F6EECF244321}">
                <p14:modId xmlns:p14="http://schemas.microsoft.com/office/powerpoint/2010/main" val="1502251344"/>
              </p:ext>
            </p:extLst>
          </p:nvPr>
        </p:nvGraphicFramePr>
        <p:xfrm>
          <a:off x="2031999" y="111683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sellaDiTesto 1">
            <a:extLst>
              <a:ext uri="{FF2B5EF4-FFF2-40B4-BE49-F238E27FC236}">
                <a16:creationId xmlns:a16="http://schemas.microsoft.com/office/drawing/2014/main" id="{8F8516EC-6ABF-0DDF-006C-F9AF788B8FD7}"/>
              </a:ext>
            </a:extLst>
          </p:cNvPr>
          <p:cNvSpPr txBox="1"/>
          <p:nvPr/>
        </p:nvSpPr>
        <p:spPr>
          <a:xfrm>
            <a:off x="2564038" y="240146"/>
            <a:ext cx="7063921" cy="800219"/>
          </a:xfrm>
          <a:prstGeom prst="rect">
            <a:avLst/>
          </a:prstGeom>
          <a:noFill/>
        </p:spPr>
        <p:txBody>
          <a:bodyPr wrap="none" rtlCol="0">
            <a:spAutoFit/>
          </a:bodyPr>
          <a:lstStyle/>
          <a:p>
            <a:r>
              <a:rPr lang="it-IT" sz="2800" b="1" dirty="0">
                <a:solidFill>
                  <a:srgbClr val="002060"/>
                </a:solidFill>
              </a:rPr>
              <a:t>Richiesta trasferimento fondi organizzativi</a:t>
            </a:r>
          </a:p>
          <a:p>
            <a:endParaRPr lang="it-IT" dirty="0"/>
          </a:p>
        </p:txBody>
      </p:sp>
    </p:spTree>
    <p:extLst>
      <p:ext uri="{BB962C8B-B14F-4D97-AF65-F5344CB8AC3E}">
        <p14:creationId xmlns:p14="http://schemas.microsoft.com/office/powerpoint/2010/main" val="684022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639AF825-4055-0039-17B0-B110F0CF0D73}"/>
              </a:ext>
            </a:extLst>
          </p:cNvPr>
          <p:cNvGraphicFramePr/>
          <p:nvPr>
            <p:extLst>
              <p:ext uri="{D42A27DB-BD31-4B8C-83A1-F6EECF244321}">
                <p14:modId xmlns:p14="http://schemas.microsoft.com/office/powerpoint/2010/main" val="556760190"/>
              </p:ext>
            </p:extLst>
          </p:nvPr>
        </p:nvGraphicFramePr>
        <p:xfrm>
          <a:off x="1302328" y="-314806"/>
          <a:ext cx="9892146" cy="5090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E376BBFF-FFD2-A189-0A7C-5C343F30EFA4}"/>
              </a:ext>
            </a:extLst>
          </p:cNvPr>
          <p:cNvGraphicFramePr/>
          <p:nvPr>
            <p:extLst>
              <p:ext uri="{D42A27DB-BD31-4B8C-83A1-F6EECF244321}">
                <p14:modId xmlns:p14="http://schemas.microsoft.com/office/powerpoint/2010/main" val="4215433287"/>
              </p:ext>
            </p:extLst>
          </p:nvPr>
        </p:nvGraphicFramePr>
        <p:xfrm>
          <a:off x="1543581" y="3941064"/>
          <a:ext cx="9650893" cy="263944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39738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BA61CADA-FDDB-A0ED-894E-4A9F7D39B1E8}"/>
              </a:ext>
            </a:extLst>
          </p:cNvPr>
          <p:cNvGraphicFramePr/>
          <p:nvPr>
            <p:extLst>
              <p:ext uri="{D42A27DB-BD31-4B8C-83A1-F6EECF244321}">
                <p14:modId xmlns:p14="http://schemas.microsoft.com/office/powerpoint/2010/main" val="1154318849"/>
              </p:ext>
            </p:extLst>
          </p:nvPr>
        </p:nvGraphicFramePr>
        <p:xfrm>
          <a:off x="1066385" y="731520"/>
          <a:ext cx="10059230" cy="2567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a 4">
            <a:extLst>
              <a:ext uri="{FF2B5EF4-FFF2-40B4-BE49-F238E27FC236}">
                <a16:creationId xmlns:a16="http://schemas.microsoft.com/office/drawing/2014/main" id="{06BA51C1-E4E4-B0FF-DA75-5DB9B98D921D}"/>
              </a:ext>
            </a:extLst>
          </p:cNvPr>
          <p:cNvGraphicFramePr/>
          <p:nvPr>
            <p:extLst>
              <p:ext uri="{D42A27DB-BD31-4B8C-83A1-F6EECF244321}">
                <p14:modId xmlns:p14="http://schemas.microsoft.com/office/powerpoint/2010/main" val="1752853115"/>
              </p:ext>
            </p:extLst>
          </p:nvPr>
        </p:nvGraphicFramePr>
        <p:xfrm>
          <a:off x="1084859" y="2779684"/>
          <a:ext cx="10059230" cy="36485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01589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a 2">
            <a:extLst>
              <a:ext uri="{FF2B5EF4-FFF2-40B4-BE49-F238E27FC236}">
                <a16:creationId xmlns:a16="http://schemas.microsoft.com/office/drawing/2014/main" id="{DAB7A2F6-E6A8-E7CA-E373-E6F8FE08233C}"/>
              </a:ext>
            </a:extLst>
          </p:cNvPr>
          <p:cNvGraphicFramePr/>
          <p:nvPr>
            <p:extLst>
              <p:ext uri="{D42A27DB-BD31-4B8C-83A1-F6EECF244321}">
                <p14:modId xmlns:p14="http://schemas.microsoft.com/office/powerpoint/2010/main" val="1931506776"/>
              </p:ext>
            </p:extLst>
          </p:nvPr>
        </p:nvGraphicFramePr>
        <p:xfrm>
          <a:off x="1033880" y="0"/>
          <a:ext cx="10055813" cy="5476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ttangolo con angoli arrotondati 1">
            <a:extLst>
              <a:ext uri="{FF2B5EF4-FFF2-40B4-BE49-F238E27FC236}">
                <a16:creationId xmlns:a16="http://schemas.microsoft.com/office/drawing/2014/main" id="{8624563D-677C-7313-7F79-9EA6BC88A6BB}"/>
              </a:ext>
            </a:extLst>
          </p:cNvPr>
          <p:cNvSpPr/>
          <p:nvPr/>
        </p:nvSpPr>
        <p:spPr>
          <a:xfrm>
            <a:off x="701351" y="5770557"/>
            <a:ext cx="10720873" cy="863507"/>
          </a:xfrm>
          <a:prstGeom prst="roundRect">
            <a:avLst/>
          </a:prstGeom>
          <a:solidFill>
            <a:srgbClr val="FF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a:extLst>
              <a:ext uri="{FF2B5EF4-FFF2-40B4-BE49-F238E27FC236}">
                <a16:creationId xmlns:a16="http://schemas.microsoft.com/office/drawing/2014/main" id="{454483BB-EAE5-5E4B-F3FB-76E5E4C90F4B}"/>
              </a:ext>
            </a:extLst>
          </p:cNvPr>
          <p:cNvSpPr txBox="1"/>
          <p:nvPr/>
        </p:nvSpPr>
        <p:spPr>
          <a:xfrm>
            <a:off x="1132405" y="5715198"/>
            <a:ext cx="10182226" cy="923330"/>
          </a:xfrm>
          <a:prstGeom prst="rect">
            <a:avLst/>
          </a:prstGeom>
          <a:noFill/>
        </p:spPr>
        <p:txBody>
          <a:bodyPr wrap="square" rtlCol="0">
            <a:spAutoFit/>
          </a:bodyPr>
          <a:lstStyle/>
          <a:p>
            <a:r>
              <a:rPr lang="it-IT" b="0" i="0" dirty="0">
                <a:solidFill>
                  <a:srgbClr val="242424"/>
                </a:solidFill>
                <a:effectLst/>
                <a:latin typeface="Aptos Narrow"/>
              </a:rPr>
              <a:t>Si ricorda che il riconoscimento dell'attività deve essere concordato all'interno del Learning Agreement, obbligatoriamente sottoscritto PRIMA dell'avvio delle attività didattiche, e che la CMI di Dipartimento è direttamente competente per la procedure di approvazione e riconoscimento</a:t>
            </a:r>
            <a:endParaRPr lang="it-IT" dirty="0"/>
          </a:p>
        </p:txBody>
      </p:sp>
    </p:spTree>
    <p:extLst>
      <p:ext uri="{BB962C8B-B14F-4D97-AF65-F5344CB8AC3E}">
        <p14:creationId xmlns:p14="http://schemas.microsoft.com/office/powerpoint/2010/main" val="410291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orrimento orizzontale 3">
            <a:extLst>
              <a:ext uri="{FF2B5EF4-FFF2-40B4-BE49-F238E27FC236}">
                <a16:creationId xmlns:a16="http://schemas.microsoft.com/office/drawing/2014/main" id="{70AC3CFF-AFAB-AEDF-D545-B945272DA02C}"/>
              </a:ext>
            </a:extLst>
          </p:cNvPr>
          <p:cNvSpPr/>
          <p:nvPr/>
        </p:nvSpPr>
        <p:spPr>
          <a:xfrm>
            <a:off x="3629892" y="143164"/>
            <a:ext cx="4581236" cy="1171292"/>
          </a:xfrm>
          <a:prstGeom prst="horizontalScroll">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600" b="1" dirty="0">
                <a:solidFill>
                  <a:schemeClr val="accent1">
                    <a:lumMod val="50000"/>
                  </a:schemeClr>
                </a:solidFill>
              </a:rPr>
              <a:t>Durante il BIP</a:t>
            </a:r>
          </a:p>
        </p:txBody>
      </p:sp>
      <p:sp>
        <p:nvSpPr>
          <p:cNvPr id="7" name="Rettangolo con angoli arrotondati 6">
            <a:extLst>
              <a:ext uri="{FF2B5EF4-FFF2-40B4-BE49-F238E27FC236}">
                <a16:creationId xmlns:a16="http://schemas.microsoft.com/office/drawing/2014/main" id="{BAD37B8D-0410-51F4-21BB-263B22569393}"/>
              </a:ext>
            </a:extLst>
          </p:cNvPr>
          <p:cNvSpPr/>
          <p:nvPr/>
        </p:nvSpPr>
        <p:spPr>
          <a:xfrm>
            <a:off x="496824" y="1403927"/>
            <a:ext cx="11378277" cy="516312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A897E97B-D137-46DF-E08F-53625FB330AF}"/>
              </a:ext>
            </a:extLst>
          </p:cNvPr>
          <p:cNvSpPr txBox="1"/>
          <p:nvPr/>
        </p:nvSpPr>
        <p:spPr>
          <a:xfrm>
            <a:off x="1298448" y="1488741"/>
            <a:ext cx="10396728" cy="5078313"/>
          </a:xfrm>
          <a:prstGeom prst="rect">
            <a:avLst/>
          </a:prstGeom>
          <a:noFill/>
        </p:spPr>
        <p:txBody>
          <a:bodyPr wrap="square" rtlCol="0">
            <a:spAutoFit/>
          </a:bodyPr>
          <a:lstStyle/>
          <a:p>
            <a:pPr marL="571500" indent="-571500">
              <a:buFont typeface="Arial" panose="020B0604020202020204" pitchFamily="34" charset="0"/>
              <a:buChar char="•"/>
            </a:pPr>
            <a:r>
              <a:rPr lang="it-IT" sz="3600" dirty="0">
                <a:solidFill>
                  <a:schemeClr val="bg1"/>
                </a:solidFill>
              </a:rPr>
              <a:t>Il docente coordinatore si cura di raccogliere materiale utile alle attività di disseminazione (materiale didattico, foto, video, etc.).</a:t>
            </a:r>
          </a:p>
          <a:p>
            <a:pPr marL="571500" indent="-571500">
              <a:buFont typeface="Arial" panose="020B0604020202020204" pitchFamily="34" charset="0"/>
              <a:buChar char="•"/>
            </a:pPr>
            <a:r>
              <a:rPr lang="it-IT" sz="3600" dirty="0">
                <a:solidFill>
                  <a:schemeClr val="bg1"/>
                </a:solidFill>
              </a:rPr>
              <a:t>Il docente coordinatore, in collaborazione con la/le sede/i partner, certifica alla U.O. Accoglienza, Mobilità e Studenti Internazionali l’effettiva partecipazione degli studenti selezionati, tramite modulo fornito dalla U.O. stessa.</a:t>
            </a:r>
          </a:p>
        </p:txBody>
      </p:sp>
    </p:spTree>
    <p:extLst>
      <p:ext uri="{BB962C8B-B14F-4D97-AF65-F5344CB8AC3E}">
        <p14:creationId xmlns:p14="http://schemas.microsoft.com/office/powerpoint/2010/main" val="20522147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O Intl PPT template 4_3.potx" id="{E37356BD-0E6F-4779-B96B-55B19B93237E}" vid="{B71DC701-C7C8-4FA7-9BA3-0D523A6C115A}"/>
    </a:ext>
  </a:extLst>
</a:theme>
</file>

<file path=docProps/app.xml><?xml version="1.0" encoding="utf-8"?>
<Properties xmlns="http://schemas.openxmlformats.org/officeDocument/2006/extended-properties" xmlns:vt="http://schemas.openxmlformats.org/officeDocument/2006/docPropsVTypes">
  <TotalTime>1854</TotalTime>
  <Words>2384</Words>
  <Application>Microsoft Office PowerPoint</Application>
  <PresentationFormat>Widescreen</PresentationFormat>
  <Paragraphs>127</Paragraphs>
  <Slides>17</Slides>
  <Notes>0</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17</vt:i4>
      </vt:variant>
    </vt:vector>
  </HeadingPairs>
  <TitlesOfParts>
    <vt:vector size="27" baseType="lpstr">
      <vt:lpstr>MS Mincho</vt:lpstr>
      <vt:lpstr>Aptos</vt:lpstr>
      <vt:lpstr>Aptos Display</vt:lpstr>
      <vt:lpstr>Aptos Narrow</vt:lpstr>
      <vt:lpstr>Arial</vt:lpstr>
      <vt:lpstr>Calibri</vt:lpstr>
      <vt:lpstr>Calibri Light</vt:lpstr>
      <vt:lpstr>Wingdings</vt:lpstr>
      <vt:lpstr>Tema di Office</vt:lpstr>
      <vt:lpstr>1_Tema di Office</vt:lpstr>
      <vt:lpstr>Presentazione standard di PowerPoint</vt:lpstr>
      <vt:lpstr>UNIPR coordinatore</vt:lpstr>
      <vt:lpstr>Presentazione standard di PowerPoint</vt:lpstr>
      <vt:lpstr>Approvazione del progetto da parte del Dipartimento di afferenza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UNIPR partner</vt:lpstr>
      <vt:lpstr>Approvazione del progetto da parte del Dipartimento di afferenza.</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Antonia MINERVINI</dc:creator>
  <cp:lastModifiedBy>Dora MUSINI</cp:lastModifiedBy>
  <cp:revision>67</cp:revision>
  <dcterms:created xsi:type="dcterms:W3CDTF">2025-03-17T09:54:09Z</dcterms:created>
  <dcterms:modified xsi:type="dcterms:W3CDTF">2026-02-24T11:10:21Z</dcterms:modified>
</cp:coreProperties>
</file>