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2DFDC8-BA81-4FEE-A45F-7B76C169C7F8}" v="1" dt="2026-04-22T08:03:06.4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660"/>
  </p:normalViewPr>
  <p:slideViewPr>
    <p:cSldViewPr snapToGrid="0">
      <p:cViewPr varScale="1">
        <p:scale>
          <a:sx n="51" d="100"/>
          <a:sy n="51" d="100"/>
        </p:scale>
        <p:origin x="2030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80C8-4506-499D-B4C7-CF498AADA312}" type="datetimeFigureOut">
              <a:rPr lang="it-IT" smtClean="0"/>
              <a:t>22/04/2026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72EC-3497-4DBA-BE12-6374613FE20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5550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80C8-4506-499D-B4C7-CF498AADA312}" type="datetimeFigureOut">
              <a:rPr lang="it-IT" smtClean="0"/>
              <a:t>22/04/2026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72EC-3497-4DBA-BE12-6374613FE20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2066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80C8-4506-499D-B4C7-CF498AADA312}" type="datetimeFigureOut">
              <a:rPr lang="it-IT" smtClean="0"/>
              <a:t>22/04/2026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72EC-3497-4DBA-BE12-6374613FE20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7374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80C8-4506-499D-B4C7-CF498AADA312}" type="datetimeFigureOut">
              <a:rPr lang="it-IT" smtClean="0"/>
              <a:t>22/04/2026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72EC-3497-4DBA-BE12-6374613FE20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2877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80C8-4506-499D-B4C7-CF498AADA312}" type="datetimeFigureOut">
              <a:rPr lang="it-IT" smtClean="0"/>
              <a:t>22/04/2026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72EC-3497-4DBA-BE12-6374613FE20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8983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80C8-4506-499D-B4C7-CF498AADA312}" type="datetimeFigureOut">
              <a:rPr lang="it-IT" smtClean="0"/>
              <a:t>22/04/2026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72EC-3497-4DBA-BE12-6374613FE20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33834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80C8-4506-499D-B4C7-CF498AADA312}" type="datetimeFigureOut">
              <a:rPr lang="it-IT" smtClean="0"/>
              <a:t>22/04/2026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72EC-3497-4DBA-BE12-6374613FE20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546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80C8-4506-499D-B4C7-CF498AADA312}" type="datetimeFigureOut">
              <a:rPr lang="it-IT" smtClean="0"/>
              <a:t>22/04/2026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72EC-3497-4DBA-BE12-6374613FE20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7439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80C8-4506-499D-B4C7-CF498AADA312}" type="datetimeFigureOut">
              <a:rPr lang="it-IT" smtClean="0"/>
              <a:t>22/04/2026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72EC-3497-4DBA-BE12-6374613FE20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8167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80C8-4506-499D-B4C7-CF498AADA312}" type="datetimeFigureOut">
              <a:rPr lang="it-IT" smtClean="0"/>
              <a:t>22/04/2026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72EC-3497-4DBA-BE12-6374613FE20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3463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80C8-4506-499D-B4C7-CF498AADA312}" type="datetimeFigureOut">
              <a:rPr lang="it-IT" smtClean="0"/>
              <a:t>22/04/2026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72EC-3497-4DBA-BE12-6374613FE20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9900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B680C8-4506-499D-B4C7-CF498AADA312}" type="datetimeFigureOut">
              <a:rPr lang="it-IT" smtClean="0"/>
              <a:t>22/04/2026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2B72EC-3497-4DBA-BE12-6374613FE20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7607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 descr="Immagine che contiene testo, elettronica, schermata, Pagina Web&#10;&#10;Il contenuto generato dall'IA potrebbe non essere corretto.">
            <a:extLst>
              <a:ext uri="{FF2B5EF4-FFF2-40B4-BE49-F238E27FC236}">
                <a16:creationId xmlns:a16="http://schemas.microsoft.com/office/drawing/2014/main" id="{0CFB92D8-261B-5C6B-95C5-C81388BDCA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4048"/>
            <a:ext cx="6858000" cy="9700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08283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i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A4 (21x29,7 cm)</PresentationFormat>
  <Paragraphs>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Antonella CAVAZZA</dc:creator>
  <cp:lastModifiedBy>Antonella CAVAZZA</cp:lastModifiedBy>
  <cp:revision>1</cp:revision>
  <dcterms:created xsi:type="dcterms:W3CDTF">2026-04-22T08:01:21Z</dcterms:created>
  <dcterms:modified xsi:type="dcterms:W3CDTF">2026-04-22T08:03:09Z</dcterms:modified>
</cp:coreProperties>
</file>